
<file path=[Content_Types].xml><?xml version="1.0" encoding="utf-8"?>
<Types xmlns="http://schemas.openxmlformats.org/package/2006/content-types">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0"/>
  </p:notesMasterIdLst>
  <p:handoutMasterIdLst>
    <p:handoutMasterId r:id="rId21"/>
  </p:handoutMasterIdLst>
  <p:sldIdLst>
    <p:sldId id="497" r:id="rId2"/>
    <p:sldId id="670" r:id="rId3"/>
    <p:sldId id="686" r:id="rId4"/>
    <p:sldId id="671" r:id="rId5"/>
    <p:sldId id="672" r:id="rId6"/>
    <p:sldId id="673" r:id="rId7"/>
    <p:sldId id="674" r:id="rId8"/>
    <p:sldId id="675" r:id="rId9"/>
    <p:sldId id="676" r:id="rId10"/>
    <p:sldId id="677" r:id="rId11"/>
    <p:sldId id="678" r:id="rId12"/>
    <p:sldId id="685" r:id="rId13"/>
    <p:sldId id="679" r:id="rId14"/>
    <p:sldId id="680" r:id="rId15"/>
    <p:sldId id="681" r:id="rId16"/>
    <p:sldId id="682" r:id="rId17"/>
    <p:sldId id="683" r:id="rId18"/>
    <p:sldId id="684" r:id="rId19"/>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默认节" id="{2167DD35-2ABD-4784-BC60-C94698D3DB64}">
          <p14:sldIdLst>
            <p14:sldId id="497"/>
            <p14:sldId id="670"/>
            <p14:sldId id="686"/>
            <p14:sldId id="671"/>
            <p14:sldId id="672"/>
            <p14:sldId id="673"/>
            <p14:sldId id="674"/>
            <p14:sldId id="675"/>
            <p14:sldId id="676"/>
            <p14:sldId id="677"/>
            <p14:sldId id="678"/>
            <p14:sldId id="685"/>
            <p14:sldId id="679"/>
            <p14:sldId id="680"/>
            <p14:sldId id="681"/>
            <p14:sldId id="682"/>
            <p14:sldId id="683"/>
            <p14:sldId id="684"/>
          </p14:sldIdLst>
        </p14:section>
      </p14:sectionLst>
    </p:ext>
    <p:ext uri="{EFAFB233-063F-42B5-8137-9DF3F51BA10A}">
      <p15:sldGuideLst xmlns:p15="http://schemas.microsoft.com/office/powerpoint/2012/main">
        <p15:guide id="1" orient="horz" pos="2160">
          <p15:clr>
            <a:srgbClr val="A4A3A4"/>
          </p15:clr>
        </p15:guide>
        <p15:guide id="2" pos="383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ser" initials="u" lastIdx="19" clrIdx="0">
    <p:extLst>
      <p:ext uri="{19B8F6BF-5375-455C-9EA6-DF929625EA0E}">
        <p15:presenceInfo xmlns:p15="http://schemas.microsoft.com/office/powerpoint/2012/main" userId="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59B433"/>
    <a:srgbClr val="FFFFFF"/>
    <a:srgbClr val="DCDCDC"/>
    <a:srgbClr val="F0F0F0"/>
    <a:srgbClr val="E6E6E6"/>
    <a:srgbClr val="C8C8C8"/>
    <a:srgbClr val="FAFAFA"/>
    <a:srgbClr val="BEBE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3" d="100"/>
          <a:sy n="83" d="100"/>
        </p:scale>
        <p:origin x="614" y="48"/>
      </p:cViewPr>
      <p:guideLst>
        <p:guide orient="horz" pos="2160"/>
        <p:guide pos="3831"/>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0" cy="720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2022/1/21</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2022/1/21</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10"/>
          </p:nvPr>
        </p:nvSpPr>
        <p:spPr/>
        <p:txBody>
          <a:bodyPr/>
          <a:lstStyle/>
          <a:p>
            <a:fld id="{7372ADED-F3CA-41CF-9877-309ADD1D7348}" type="slidenum">
              <a:rPr lang="en-US" smtClean="0"/>
              <a:t>1</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ext">
    <p:spTree>
      <p:nvGrpSpPr>
        <p:cNvPr id="1" name=""/>
        <p:cNvGrpSpPr/>
        <p:nvPr/>
      </p:nvGrpSpPr>
      <p:grpSpPr>
        <a:xfrm>
          <a:off x="0" y="0"/>
          <a:ext cx="0" cy="0"/>
          <a:chOff x="0" y="0"/>
          <a:chExt cx="0" cy="0"/>
        </a:xfrm>
      </p:grpSpPr>
      <p:sp>
        <p:nvSpPr>
          <p:cNvPr id="3" name="Titelplatzhalter 1"/>
          <p:cNvSpPr>
            <a:spLocks noGrp="1"/>
          </p:cNvSpPr>
          <p:nvPr>
            <p:ph type="title" hasCustomPrompt="1"/>
          </p:nvPr>
        </p:nvSpPr>
        <p:spPr bwMode="gray">
          <a:xfrm>
            <a:off x="506730" y="344170"/>
            <a:ext cx="11151870" cy="257175"/>
          </a:xfrm>
          <a:prstGeom prst="rect">
            <a:avLst/>
          </a:prstGeom>
        </p:spPr>
        <p:txBody>
          <a:bodyPr vert="horz" lIns="0" tIns="0" rIns="0" bIns="0" rtlCol="0" anchor="t">
            <a:noAutofit/>
          </a:bodyPr>
          <a:lstStyle>
            <a:lvl1pPr>
              <a:defRPr sz="1600" u="none" strike="noStrike" kern="1200" cap="none" spc="0" normalizeH="0">
                <a:solidFill>
                  <a:srgbClr val="59B433"/>
                </a:solidFill>
                <a:uFillTx/>
              </a:defRPr>
            </a:lvl1pPr>
          </a:lstStyle>
          <a:p>
            <a:r>
              <a:rPr lang="de-DE" dirty="0"/>
              <a:t>T</a:t>
            </a:r>
            <a:r>
              <a:rPr lang="en-US" altLang="de-DE" dirty="0"/>
              <a:t>itle</a:t>
            </a:r>
          </a:p>
        </p:txBody>
      </p:sp>
      <p:sp>
        <p:nvSpPr>
          <p:cNvPr id="4" name="Textplatzhalter 2"/>
          <p:cNvSpPr>
            <a:spLocks noGrp="1"/>
          </p:cNvSpPr>
          <p:nvPr>
            <p:ph type="body" idx="1" hasCustomPrompt="1"/>
          </p:nvPr>
        </p:nvSpPr>
        <p:spPr bwMode="gray">
          <a:xfrm>
            <a:off x="506730" y="677545"/>
            <a:ext cx="11152505" cy="5824220"/>
          </a:xfrm>
          <a:prstGeom prst="rect">
            <a:avLst/>
          </a:prstGeom>
        </p:spPr>
        <p:txBody>
          <a:bodyPr vert="horz" lIns="0" tIns="0" rIns="0" bIns="0" rtlCol="0">
            <a:noAutofit/>
          </a:bodyPr>
          <a:lstStyle/>
          <a:p>
            <a:pPr lvl="0"/>
            <a:endParaRPr lang="en-US" noProof="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Pr>
        <a:noFill/>
        <a:effectLst/>
      </p:bgPr>
    </p:bg>
    <p:spTree>
      <p:nvGrpSpPr>
        <p:cNvPr id="1" name=""/>
        <p:cNvGrpSpPr/>
        <p:nvPr/>
      </p:nvGrpSpPr>
      <p:grpSpPr>
        <a:xfrm>
          <a:off x="0" y="0"/>
          <a:ext cx="0" cy="0"/>
          <a:chOff x="0" y="0"/>
          <a:chExt cx="0" cy="0"/>
        </a:xfrm>
      </p:grpSpPr>
      <p:sp>
        <p:nvSpPr>
          <p:cNvPr id="39" name="Rechteck 38"/>
          <p:cNvSpPr/>
          <p:nvPr userDrawn="1"/>
        </p:nvSpPr>
        <p:spPr bwMode="gray">
          <a:xfrm>
            <a:off x="2" y="0"/>
            <a:ext cx="12192317" cy="37563"/>
          </a:xfrm>
          <a:prstGeom prst="rect">
            <a:avLst/>
          </a:prstGeom>
          <a:solidFill>
            <a:schemeClr val="bg2"/>
          </a:solidFill>
        </p:spPr>
        <p:txBody>
          <a:bodyPr lIns="94666" tIns="94666" rIns="94666" bIns="94666" rtlCol="0" anchor="ctr">
            <a:noAutofit/>
          </a:bodyPr>
          <a:lstStyle/>
          <a:p>
            <a:pPr algn="ctr"/>
            <a:endParaRPr lang="de-DE" sz="900" b="0" dirty="0">
              <a:latin typeface="Open Sans" panose="020B0606030504020204" pitchFamily="34" charset="0"/>
              <a:ea typeface="Open Sans" panose="020B0606030504020204" pitchFamily="34" charset="0"/>
              <a:cs typeface="Open Sans" panose="020B0606030504020204" pitchFamily="34" charset="0"/>
            </a:endParaRPr>
          </a:p>
        </p:txBody>
      </p:sp>
      <p:sp>
        <p:nvSpPr>
          <p:cNvPr id="7" name="Rechteck 6"/>
          <p:cNvSpPr/>
          <p:nvPr userDrawn="1"/>
        </p:nvSpPr>
        <p:spPr bwMode="gray">
          <a:xfrm>
            <a:off x="1" y="-1"/>
            <a:ext cx="12194827" cy="125938"/>
          </a:xfrm>
          <a:prstGeom prst="rect">
            <a:avLst/>
          </a:prstGeom>
          <a:solidFill>
            <a:srgbClr val="59B433"/>
          </a:solidFill>
          <a:ln>
            <a:solidFill>
              <a:srgbClr val="59B433"/>
            </a:solidFill>
          </a:ln>
        </p:spPr>
        <p:txBody>
          <a:bodyPr lIns="94666" tIns="94666" rIns="94666" bIns="94666" rtlCol="0" anchor="ctr">
            <a:noAutofit/>
          </a:bodyPr>
          <a:lstStyle/>
          <a:p>
            <a:pPr algn="ctr"/>
            <a:endParaRPr lang="de-DE" sz="900" b="0" dirty="0">
              <a:latin typeface="Open Sans" panose="020B0606030504020204" pitchFamily="34" charset="0"/>
              <a:ea typeface="Open Sans" panose="020B0606030504020204" pitchFamily="34" charset="0"/>
              <a:cs typeface="Open Sans" panose="020B0606030504020204" pitchFamily="34" charset="0"/>
            </a:endParaRPr>
          </a:p>
        </p:txBody>
      </p:sp>
      <p:sp>
        <p:nvSpPr>
          <p:cNvPr id="4" name="Titelplatzhalter 1"/>
          <p:cNvSpPr>
            <a:spLocks noGrp="1"/>
          </p:cNvSpPr>
          <p:nvPr>
            <p:ph type="title" hasCustomPrompt="1"/>
          </p:nvPr>
        </p:nvSpPr>
        <p:spPr bwMode="gray">
          <a:xfrm>
            <a:off x="506730" y="344170"/>
            <a:ext cx="11151870" cy="257175"/>
          </a:xfrm>
          <a:prstGeom prst="rect">
            <a:avLst/>
          </a:prstGeom>
        </p:spPr>
        <p:txBody>
          <a:bodyPr vert="horz" lIns="0" tIns="0" rIns="0" bIns="0" rtlCol="0" anchor="t">
            <a:noAutofit/>
          </a:bodyPr>
          <a:lstStyle>
            <a:lvl1pPr>
              <a:defRPr sz="1400"/>
            </a:lvl1pPr>
          </a:lstStyle>
          <a:p>
            <a:r>
              <a:rPr lang="de-DE" dirty="0"/>
              <a:t>T</a:t>
            </a:r>
            <a:r>
              <a:rPr lang="en-US" altLang="de-DE" dirty="0"/>
              <a:t>itle</a:t>
            </a:r>
          </a:p>
        </p:txBody>
      </p:sp>
      <p:sp>
        <p:nvSpPr>
          <p:cNvPr id="5" name="Textplatzhalter 2"/>
          <p:cNvSpPr>
            <a:spLocks noGrp="1"/>
          </p:cNvSpPr>
          <p:nvPr>
            <p:ph type="body" idx="1" hasCustomPrompt="1"/>
          </p:nvPr>
        </p:nvSpPr>
        <p:spPr bwMode="gray">
          <a:xfrm>
            <a:off x="506730" y="677545"/>
            <a:ext cx="11152505" cy="5824220"/>
          </a:xfrm>
          <a:prstGeom prst="rect">
            <a:avLst/>
          </a:prstGeom>
        </p:spPr>
        <p:txBody>
          <a:bodyPr vert="horz" lIns="0" tIns="0" rIns="0" bIns="0" rtlCol="0">
            <a:noAutofit/>
          </a:bodyPr>
          <a:lstStyle/>
          <a:p>
            <a:pPr lvl="0"/>
            <a:endParaRPr lang="en-US" noProof="0" dirty="0"/>
          </a:p>
        </p:txBody>
      </p:sp>
      <p:pic>
        <p:nvPicPr>
          <p:cNvPr id="12" name="图片 11"/>
          <p:cNvPicPr>
            <a:picLocks noChangeAspect="1"/>
          </p:cNvPicPr>
          <p:nvPr userDrawn="1"/>
        </p:nvPicPr>
        <p:blipFill>
          <a:blip r:embed="rId3"/>
          <a:stretch>
            <a:fillRect/>
          </a:stretch>
        </p:blipFill>
        <p:spPr>
          <a:xfrm>
            <a:off x="11648440" y="165100"/>
            <a:ext cx="483235" cy="233045"/>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80000"/>
        </a:lnSpc>
        <a:spcBef>
          <a:spcPct val="0"/>
        </a:spcBef>
        <a:buNone/>
        <a:defRPr sz="1600" b="1" kern="1200" cap="all" baseline="0">
          <a:solidFill>
            <a:srgbClr val="59B433"/>
          </a:solidFill>
          <a:latin typeface="Arial" panose="020B0604020202020204" pitchFamily="34" charset="0"/>
          <a:ea typeface="+mj-ea"/>
          <a:cs typeface="+mj-cs"/>
        </a:defRPr>
      </a:lvl1pPr>
    </p:titleStyle>
    <p:bodyStyle>
      <a:lvl1pPr marL="0" indent="0" algn="l" defTabSz="914400" rtl="0" eaLnBrk="1" latinLnBrk="0" hangingPunct="1">
        <a:spcBef>
          <a:spcPts val="525"/>
        </a:spcBef>
        <a:buFont typeface="Arial" panose="020B0604020202020204" pitchFamily="34" charset="0"/>
        <a:buNone/>
        <a:defRPr sz="1200" kern="1200">
          <a:solidFill>
            <a:schemeClr val="tx1"/>
          </a:solidFill>
          <a:latin typeface="Arial" panose="020B0604020202020204" pitchFamily="34" charset="0"/>
          <a:ea typeface="+mn-ea"/>
          <a:cs typeface="Arial" panose="020B0604020202020204" pitchFamily="34" charset="0"/>
        </a:defRPr>
      </a:lvl1pPr>
      <a:lvl2pPr marL="158115" indent="-158115" algn="l" defTabSz="914400" rtl="0" eaLnBrk="1" latinLnBrk="0" hangingPunct="1">
        <a:spcBef>
          <a:spcPts val="525"/>
        </a:spcBef>
        <a:buClr>
          <a:schemeClr val="bg2"/>
        </a:buClr>
        <a:buFont typeface="Symbol" panose="05050102010706020507" pitchFamily="18" charset="2"/>
        <a:buChar char="-"/>
        <a:defRPr sz="1200" kern="1200">
          <a:solidFill>
            <a:schemeClr val="bg1"/>
          </a:solidFill>
          <a:latin typeface="Arial" panose="020B0604020202020204" pitchFamily="34" charset="0"/>
          <a:ea typeface="+mn-ea"/>
          <a:cs typeface="Arial" panose="020B0604020202020204" pitchFamily="34" charset="0"/>
        </a:defRPr>
      </a:lvl2pPr>
      <a:lvl3pPr marL="315595" indent="-158115" algn="l" defTabSz="914400" rtl="0" eaLnBrk="1" latinLnBrk="0" hangingPunct="1">
        <a:spcBef>
          <a:spcPts val="525"/>
        </a:spcBef>
        <a:buClr>
          <a:schemeClr val="bg2"/>
        </a:buClr>
        <a:buFont typeface="Symbol" panose="05050102010706020507" pitchFamily="18" charset="2"/>
        <a:buChar char="-"/>
        <a:defRPr sz="1100" kern="1200">
          <a:solidFill>
            <a:schemeClr val="bg1"/>
          </a:solidFill>
          <a:latin typeface="Arial" panose="020B0604020202020204" pitchFamily="34" charset="0"/>
          <a:ea typeface="+mn-ea"/>
          <a:cs typeface="Arial" panose="020B0604020202020204" pitchFamily="34" charset="0"/>
        </a:defRPr>
      </a:lvl3pPr>
      <a:lvl4pPr marL="473710" indent="-158115" algn="l" defTabSz="914400" rtl="0" eaLnBrk="1" latinLnBrk="0" hangingPunct="1">
        <a:spcBef>
          <a:spcPts val="525"/>
        </a:spcBef>
        <a:buClr>
          <a:schemeClr val="bg2"/>
        </a:buClr>
        <a:buFont typeface="Symbol" panose="05050102010706020507" pitchFamily="18" charset="2"/>
        <a:buChar char="-"/>
        <a:defRPr sz="900" kern="1200">
          <a:solidFill>
            <a:schemeClr val="bg1"/>
          </a:solidFill>
          <a:latin typeface="Arial" panose="020B0604020202020204" pitchFamily="34" charset="0"/>
          <a:ea typeface="+mn-ea"/>
          <a:cs typeface="Arial" panose="020B0604020202020204" pitchFamily="34" charset="0"/>
        </a:defRPr>
      </a:lvl4pPr>
      <a:lvl5pPr marL="631190" indent="-158115" algn="l" defTabSz="914400" rtl="0" eaLnBrk="1" latinLnBrk="0" hangingPunct="1">
        <a:spcBef>
          <a:spcPts val="525"/>
        </a:spcBef>
        <a:buClr>
          <a:schemeClr val="bg2"/>
        </a:buClr>
        <a:buFont typeface="Symbol" panose="05050102010706020507" pitchFamily="18" charset="2"/>
        <a:buChar char="-"/>
        <a:defRPr sz="900" kern="1200" baseline="0">
          <a:solidFill>
            <a:schemeClr val="bg1"/>
          </a:solidFill>
          <a:latin typeface="Arial" panose="020B0604020202020204" pitchFamily="34" charset="0"/>
          <a:ea typeface="+mn-ea"/>
          <a:cs typeface="Arial" panose="020B0604020202020204" pitchFamily="34" charset="0"/>
        </a:defRPr>
      </a:lvl5pPr>
      <a:lvl6pPr marL="631190" indent="-158115" algn="l" defTabSz="914400" rtl="0" eaLnBrk="1" latinLnBrk="0" hangingPunct="1">
        <a:spcBef>
          <a:spcPts val="525"/>
        </a:spcBef>
        <a:buClr>
          <a:schemeClr val="bg2"/>
        </a:buClr>
        <a:buFont typeface="Symbol" panose="05050102010706020507" pitchFamily="18" charset="2"/>
        <a:buChar char="-"/>
        <a:defRPr sz="900" kern="1200">
          <a:solidFill>
            <a:schemeClr val="bg1"/>
          </a:solidFill>
          <a:latin typeface="+mn-lt"/>
          <a:ea typeface="+mn-ea"/>
          <a:cs typeface="+mn-cs"/>
        </a:defRPr>
      </a:lvl6pPr>
      <a:lvl7pPr marL="631190" indent="-158115" algn="l" defTabSz="914400" rtl="0" eaLnBrk="1" latinLnBrk="0" hangingPunct="1">
        <a:spcBef>
          <a:spcPts val="525"/>
        </a:spcBef>
        <a:buClr>
          <a:schemeClr val="bg2"/>
        </a:buClr>
        <a:buFont typeface="Symbol" panose="05050102010706020507" pitchFamily="18" charset="2"/>
        <a:buChar char="-"/>
        <a:defRPr sz="900" kern="1200">
          <a:solidFill>
            <a:schemeClr val="bg1"/>
          </a:solidFill>
          <a:latin typeface="+mn-lt"/>
          <a:ea typeface="+mn-ea"/>
          <a:cs typeface="+mn-cs"/>
        </a:defRPr>
      </a:lvl7pPr>
      <a:lvl8pPr marL="631190" indent="-158115" algn="l" defTabSz="914400" rtl="0" eaLnBrk="1" latinLnBrk="0" hangingPunct="1">
        <a:spcBef>
          <a:spcPts val="525"/>
        </a:spcBef>
        <a:buClr>
          <a:schemeClr val="bg2"/>
        </a:buClr>
        <a:buFont typeface="Symbol" panose="05050102010706020507" pitchFamily="18" charset="2"/>
        <a:buChar char="-"/>
        <a:defRPr sz="900" kern="1200">
          <a:solidFill>
            <a:schemeClr val="bg1"/>
          </a:solidFill>
          <a:latin typeface="+mn-lt"/>
          <a:ea typeface="+mn-ea"/>
          <a:cs typeface="+mn-cs"/>
        </a:defRPr>
      </a:lvl8pPr>
      <a:lvl9pPr marL="631190" indent="-158115" algn="l" defTabSz="914400" rtl="0" eaLnBrk="1" latinLnBrk="0" hangingPunct="1">
        <a:spcBef>
          <a:spcPts val="525"/>
        </a:spcBef>
        <a:buClr>
          <a:schemeClr val="bg2"/>
        </a:buClr>
        <a:buFont typeface="Symbol" panose="05050102010706020507" pitchFamily="18" charset="2"/>
        <a:buChar char="-"/>
        <a:defRPr sz="900" kern="1200">
          <a:solidFill>
            <a:schemeClr val="bg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165" algn="l" defTabSz="914400" rtl="0" eaLnBrk="1" latinLnBrk="0" hangingPunct="1">
        <a:defRPr sz="1800" kern="1200">
          <a:solidFill>
            <a:schemeClr val="tx1"/>
          </a:solidFill>
          <a:latin typeface="+mn-lt"/>
          <a:ea typeface="+mn-ea"/>
          <a:cs typeface="+mn-cs"/>
        </a:defRPr>
      </a:lvl5pPr>
      <a:lvl6pPr marL="2285365" algn="l" defTabSz="914400" rtl="0" eaLnBrk="1" latinLnBrk="0" hangingPunct="1">
        <a:defRPr sz="1800" kern="1200">
          <a:solidFill>
            <a:schemeClr val="tx1"/>
          </a:solidFill>
          <a:latin typeface="+mn-lt"/>
          <a:ea typeface="+mn-ea"/>
          <a:cs typeface="+mn-cs"/>
        </a:defRPr>
      </a:lvl6pPr>
      <a:lvl7pPr marL="2742565" algn="l" defTabSz="914400" rtl="0" eaLnBrk="1" latinLnBrk="0" hangingPunct="1">
        <a:defRPr sz="1800" kern="1200">
          <a:solidFill>
            <a:schemeClr val="tx1"/>
          </a:solidFill>
          <a:latin typeface="+mn-lt"/>
          <a:ea typeface="+mn-ea"/>
          <a:cs typeface="+mn-cs"/>
        </a:defRPr>
      </a:lvl7pPr>
      <a:lvl8pPr marL="3199765" algn="l" defTabSz="914400" rtl="0" eaLnBrk="1" latinLnBrk="0" hangingPunct="1">
        <a:defRPr sz="1800" kern="1200">
          <a:solidFill>
            <a:schemeClr val="tx1"/>
          </a:solidFill>
          <a:latin typeface="+mn-lt"/>
          <a:ea typeface="+mn-ea"/>
          <a:cs typeface="+mn-cs"/>
        </a:defRPr>
      </a:lvl8pPr>
      <a:lvl9pPr marL="3656965"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tiff"/><Relationship Id="rId3" Type="http://schemas.openxmlformats.org/officeDocument/2006/relationships/image" Target="../media/image2.tiff"/><Relationship Id="rId7" Type="http://schemas.openxmlformats.org/officeDocument/2006/relationships/image" Target="../media/image6.tiff"/><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tiff"/><Relationship Id="rId5" Type="http://schemas.openxmlformats.org/officeDocument/2006/relationships/image" Target="../media/image4.tiff"/><Relationship Id="rId4" Type="http://schemas.openxmlformats.org/officeDocument/2006/relationships/image" Target="../media/image3.tiff"/><Relationship Id="rId9"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4.xml"/><Relationship Id="rId1" Type="http://schemas.openxmlformats.org/officeDocument/2006/relationships/tags" Target="../tags/tag3.xml"/><Relationship Id="rId5" Type="http://schemas.openxmlformats.org/officeDocument/2006/relationships/image" Target="../media/image17.pn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hyperlink" Target="https://ibd.cet-global.com/p?d=fp5Nya"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8" name="矩形 7"/>
          <p:cNvSpPr/>
          <p:nvPr userDrawn="1"/>
        </p:nvSpPr>
        <p:spPr>
          <a:xfrm>
            <a:off x="-1270" y="3510280"/>
            <a:ext cx="12193200" cy="3348000"/>
          </a:xfrm>
          <a:prstGeom prst="rect">
            <a:avLst/>
          </a:prstGeom>
          <a:solidFill>
            <a:srgbClr val="59B433"/>
          </a:solidFill>
          <a:ln>
            <a:solidFill>
              <a:srgbClr val="59B4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err="1">
              <a:solidFill>
                <a:srgbClr val="59B433"/>
              </a:solidFill>
            </a:endParaRPr>
          </a:p>
        </p:txBody>
      </p:sp>
      <p:grpSp>
        <p:nvGrpSpPr>
          <p:cNvPr id="2" name="组合 1"/>
          <p:cNvGrpSpPr/>
          <p:nvPr userDrawn="1"/>
        </p:nvGrpSpPr>
        <p:grpSpPr>
          <a:xfrm>
            <a:off x="2669223" y="2286000"/>
            <a:ext cx="6853555" cy="1140460"/>
            <a:chOff x="1803" y="3600"/>
            <a:chExt cx="10793" cy="1796"/>
          </a:xfrm>
        </p:grpSpPr>
        <p:pic>
          <p:nvPicPr>
            <p:cNvPr id="5" name="图片 4" descr="小图标（大风车）.tif"/>
            <p:cNvPicPr/>
            <p:nvPr/>
          </p:nvPicPr>
          <p:blipFill>
            <a:blip r:embed="rId3" cstate="print"/>
            <a:stretch>
              <a:fillRect/>
            </a:stretch>
          </p:blipFill>
          <p:spPr>
            <a:xfrm>
              <a:off x="1803" y="3600"/>
              <a:ext cx="1797" cy="1797"/>
            </a:xfrm>
            <a:prstGeom prst="rect">
              <a:avLst/>
            </a:prstGeom>
          </p:spPr>
        </p:pic>
        <p:pic>
          <p:nvPicPr>
            <p:cNvPr id="6" name="图片 5" descr="小图标（电网）.tif"/>
            <p:cNvPicPr/>
            <p:nvPr/>
          </p:nvPicPr>
          <p:blipFill>
            <a:blip r:embed="rId4" cstate="print"/>
            <a:stretch>
              <a:fillRect/>
            </a:stretch>
          </p:blipFill>
          <p:spPr>
            <a:xfrm>
              <a:off x="3600" y="3600"/>
              <a:ext cx="1797" cy="1797"/>
            </a:xfrm>
            <a:prstGeom prst="rect">
              <a:avLst/>
            </a:prstGeom>
          </p:spPr>
        </p:pic>
        <p:pic>
          <p:nvPicPr>
            <p:cNvPr id="7" name="图片 6" descr="小图标（变电站）.tif"/>
            <p:cNvPicPr/>
            <p:nvPr/>
          </p:nvPicPr>
          <p:blipFill>
            <a:blip r:embed="rId5" cstate="print"/>
            <a:stretch>
              <a:fillRect/>
            </a:stretch>
          </p:blipFill>
          <p:spPr>
            <a:xfrm>
              <a:off x="5403" y="3600"/>
              <a:ext cx="1797" cy="1797"/>
            </a:xfrm>
            <a:prstGeom prst="rect">
              <a:avLst/>
            </a:prstGeom>
          </p:spPr>
        </p:pic>
        <p:pic>
          <p:nvPicPr>
            <p:cNvPr id="19" name="图片 18" descr="小图标（大裤衩）.tif"/>
            <p:cNvPicPr/>
            <p:nvPr/>
          </p:nvPicPr>
          <p:blipFill>
            <a:blip r:embed="rId6" cstate="print"/>
            <a:stretch>
              <a:fillRect/>
            </a:stretch>
          </p:blipFill>
          <p:spPr>
            <a:xfrm>
              <a:off x="7200" y="3600"/>
              <a:ext cx="1797" cy="1797"/>
            </a:xfrm>
            <a:prstGeom prst="rect">
              <a:avLst/>
            </a:prstGeom>
          </p:spPr>
        </p:pic>
        <p:pic>
          <p:nvPicPr>
            <p:cNvPr id="3" name="图片 2" descr="小图标（火车头）.tif"/>
            <p:cNvPicPr/>
            <p:nvPr/>
          </p:nvPicPr>
          <p:blipFill>
            <a:blip r:embed="rId7" cstate="print"/>
            <a:stretch>
              <a:fillRect/>
            </a:stretch>
          </p:blipFill>
          <p:spPr>
            <a:xfrm>
              <a:off x="9003" y="3600"/>
              <a:ext cx="1797" cy="1797"/>
            </a:xfrm>
            <a:prstGeom prst="rect">
              <a:avLst/>
            </a:prstGeom>
          </p:spPr>
        </p:pic>
        <p:pic>
          <p:nvPicPr>
            <p:cNvPr id="21" name="图片 20" descr="小图标（电脑）.tif"/>
            <p:cNvPicPr/>
            <p:nvPr/>
          </p:nvPicPr>
          <p:blipFill>
            <a:blip r:embed="rId8" cstate="print"/>
            <a:stretch>
              <a:fillRect/>
            </a:stretch>
          </p:blipFill>
          <p:spPr>
            <a:xfrm>
              <a:off x="10800" y="3600"/>
              <a:ext cx="1797" cy="1797"/>
            </a:xfrm>
            <a:prstGeom prst="rect">
              <a:avLst/>
            </a:prstGeom>
          </p:spPr>
        </p:pic>
      </p:grpSp>
      <p:sp>
        <p:nvSpPr>
          <p:cNvPr id="4" name="Titel 2"/>
          <p:cNvSpPr>
            <a:spLocks noGrp="1"/>
          </p:cNvSpPr>
          <p:nvPr>
            <p:ph type="title"/>
          </p:nvPr>
        </p:nvSpPr>
        <p:spPr bwMode="gray">
          <a:xfrm>
            <a:off x="483235" y="968375"/>
            <a:ext cx="11225530" cy="1279525"/>
          </a:xfrm>
        </p:spPr>
        <p:txBody>
          <a:bodyPr/>
          <a:lstStyle/>
          <a:p>
            <a:pPr algn="ctr"/>
            <a:r>
              <a:rPr lang="en-US" altLang="zh-CN" sz="4400" cap="none" noProof="0" dirty="0">
                <a:solidFill>
                  <a:srgbClr val="59B433"/>
                </a:solidFill>
                <a:uFillTx/>
                <a:latin typeface="Calibri" panose="020F0502020204030204" charset="0"/>
                <a:ea typeface="宋体" panose="02010600030101010101" pitchFamily="2" charset="-122"/>
                <a:cs typeface="Calibri" panose="020F0502020204030204" charset="0"/>
              </a:rPr>
              <a:t>PecWhatsApp Introduction</a:t>
            </a:r>
            <a:br>
              <a:rPr lang="en-US" altLang="zh-CN" sz="4400" cap="none" noProof="0" dirty="0">
                <a:solidFill>
                  <a:srgbClr val="59B433"/>
                </a:solidFill>
                <a:uFillTx/>
                <a:latin typeface="Calibri" panose="020F0502020204030204" charset="0"/>
                <a:ea typeface="宋体" panose="02010600030101010101" pitchFamily="2" charset="-122"/>
                <a:cs typeface="Calibri" panose="020F0502020204030204" charset="0"/>
              </a:rPr>
            </a:br>
            <a:r>
              <a:rPr lang="en-US" altLang="zh-CN" sz="4400" noProof="0" dirty="0">
                <a:latin typeface="Calibri" panose="020F0502020204030204" charset="0"/>
                <a:ea typeface="宋体" panose="02010600030101010101" pitchFamily="2" charset="-122"/>
                <a:cs typeface="Calibri" panose="020F0502020204030204" charset="0"/>
                <a:sym typeface="+mn-ea"/>
              </a:rPr>
              <a:t>(End User Version) </a:t>
            </a:r>
            <a:endParaRPr lang="en-US" altLang="zh-CN" sz="4400" cap="none" noProof="0" dirty="0">
              <a:solidFill>
                <a:srgbClr val="59B433"/>
              </a:solidFill>
              <a:uFillTx/>
              <a:latin typeface="Calibri" panose="020F0502020204030204" charset="0"/>
              <a:ea typeface="宋体" panose="02010600030101010101" pitchFamily="2" charset="-122"/>
              <a:cs typeface="Calibri" panose="020F0502020204030204" charset="0"/>
            </a:endParaRPr>
          </a:p>
        </p:txBody>
      </p:sp>
      <p:pic>
        <p:nvPicPr>
          <p:cNvPr id="12" name="图片 11"/>
          <p:cNvPicPr>
            <a:picLocks noChangeAspect="1"/>
          </p:cNvPicPr>
          <p:nvPr/>
        </p:nvPicPr>
        <p:blipFill>
          <a:blip r:embed="rId9"/>
          <a:stretch>
            <a:fillRect/>
          </a:stretch>
        </p:blipFill>
        <p:spPr>
          <a:xfrm>
            <a:off x="11648440" y="165100"/>
            <a:ext cx="483235" cy="233045"/>
          </a:xfrm>
          <a:prstGeom prst="rect">
            <a:avLst/>
          </a:prstGeom>
        </p:spPr>
      </p:pic>
      <p:sp>
        <p:nvSpPr>
          <p:cNvPr id="20" name="文本框 19"/>
          <p:cNvSpPr txBox="1"/>
          <p:nvPr/>
        </p:nvSpPr>
        <p:spPr>
          <a:xfrm>
            <a:off x="10653395" y="6692900"/>
            <a:ext cx="1538605" cy="165100"/>
          </a:xfrm>
          <a:prstGeom prst="rect">
            <a:avLst/>
          </a:prstGeom>
          <a:noFill/>
        </p:spPr>
        <p:txBody>
          <a:bodyPr wrap="square" lIns="0" tIns="0" rIns="0" bIns="0" rtlCol="0">
            <a:noAutofit/>
          </a:bodyPr>
          <a:lstStyle/>
          <a:p>
            <a:r>
              <a:rPr lang="en-US" altLang="zh-CN" sz="1200" b="1" i="1" dirty="0">
                <a:solidFill>
                  <a:schemeClr val="bg1"/>
                </a:solidFill>
                <a:latin typeface="Calibri" panose="020F0502020204030204" charset="0"/>
                <a:cs typeface="Calibri" panose="020F0502020204030204" charset="0"/>
              </a:rPr>
              <a:t>by CET IBD / 2022-01-17</a:t>
            </a:r>
          </a:p>
        </p:txBody>
      </p:sp>
    </p:spTree>
  </p:cSld>
  <p:clrMapOvr>
    <a:masterClrMapping/>
  </p:clrMapOvr>
  <mc:AlternateContent xmlns:mc="http://schemas.openxmlformats.org/markup-compatibility/2006" xmlns:p14="http://schemas.microsoft.com/office/powerpoint/2010/main">
    <mc:Choice Requires="p14">
      <p:transition spd="med" p14:dur="700"/>
    </mc:Choice>
    <mc:Fallback xmlns="">
      <p:transition spd="med"/>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custDataLst>
              <p:tags r:id="rId1"/>
            </p:custDataLst>
          </p:nvPr>
        </p:nvPicPr>
        <p:blipFill>
          <a:blip r:embed="rId4">
            <a:extLst>
              <a:ext uri="{28A0092B-C50C-407E-A947-70E740481C1C}">
                <a14:useLocalDpi xmlns:a14="http://schemas.microsoft.com/office/drawing/2010/main" val="0"/>
              </a:ext>
            </a:extLst>
          </a:blip>
          <a:srcRect/>
          <a:stretch/>
        </p:blipFill>
        <p:spPr>
          <a:xfrm>
            <a:off x="3347152" y="817245"/>
            <a:ext cx="2619875" cy="5684520"/>
          </a:xfrm>
          <a:prstGeom prst="rect">
            <a:avLst/>
          </a:prstGeom>
        </p:spPr>
      </p:pic>
      <p:sp>
        <p:nvSpPr>
          <p:cNvPr id="2" name="标题 1"/>
          <p:cNvSpPr>
            <a:spLocks noGrp="1"/>
          </p:cNvSpPr>
          <p:nvPr>
            <p:ph type="title"/>
          </p:nvPr>
        </p:nvSpPr>
        <p:spPr/>
        <p:txBody>
          <a:bodyPr/>
          <a:lstStyle/>
          <a:p>
            <a:r>
              <a:rPr lang="en-US" altLang="zh-CN">
                <a:sym typeface="+mn-ea"/>
              </a:rPr>
              <a:t>WhatsApp Message and Log</a:t>
            </a:r>
            <a:endParaRPr lang="en-US" altLang="zh-CN" cap="none">
              <a:solidFill>
                <a:srgbClr val="59B433"/>
              </a:solidFill>
              <a:uFillTx/>
            </a:endParaRPr>
          </a:p>
        </p:txBody>
      </p:sp>
      <p:sp>
        <p:nvSpPr>
          <p:cNvPr id="3" name="文本占位符 2"/>
          <p:cNvSpPr>
            <a:spLocks noGrp="1"/>
          </p:cNvSpPr>
          <p:nvPr>
            <p:ph type="body" idx="1"/>
          </p:nvPr>
        </p:nvSpPr>
        <p:spPr/>
        <p:txBody>
          <a:bodyPr/>
          <a:lstStyle/>
          <a:p>
            <a:endParaRPr lang="en-US" altLang="zh-CN" dirty="0"/>
          </a:p>
          <a:p>
            <a:endParaRPr lang="en-US" altLang="zh-CN" dirty="0"/>
          </a:p>
        </p:txBody>
      </p:sp>
      <p:pic>
        <p:nvPicPr>
          <p:cNvPr id="4" name="图片 3"/>
          <p:cNvPicPr>
            <a:picLocks noChangeAspect="1"/>
          </p:cNvPicPr>
          <p:nvPr>
            <p:custDataLst>
              <p:tags r:id="rId2"/>
            </p:custDataLst>
          </p:nvPr>
        </p:nvPicPr>
        <p:blipFill>
          <a:blip r:embed="rId5"/>
          <a:stretch>
            <a:fillRect/>
          </a:stretch>
        </p:blipFill>
        <p:spPr>
          <a:xfrm>
            <a:off x="506730" y="817245"/>
            <a:ext cx="2625725" cy="5684520"/>
          </a:xfrm>
          <a:prstGeom prst="rect">
            <a:avLst/>
          </a:prstGeom>
        </p:spPr>
      </p:pic>
      <p:sp>
        <p:nvSpPr>
          <p:cNvPr id="7" name="文本框 6"/>
          <p:cNvSpPr txBox="1"/>
          <p:nvPr/>
        </p:nvSpPr>
        <p:spPr>
          <a:xfrm>
            <a:off x="6218555" y="817245"/>
            <a:ext cx="5440045" cy="4030345"/>
          </a:xfrm>
          <a:prstGeom prst="rect">
            <a:avLst/>
          </a:prstGeom>
          <a:noFill/>
        </p:spPr>
        <p:txBody>
          <a:bodyPr wrap="square" lIns="0" tIns="0" rIns="0" bIns="0" rtlCol="0">
            <a:noAutofit/>
          </a:bodyPr>
          <a:lstStyle/>
          <a:p>
            <a:r>
              <a:rPr lang="en-US" altLang="zh-CN" sz="1400" b="1" dirty="0">
                <a:sym typeface="+mn-ea"/>
              </a:rPr>
              <a:t>PecWhatsApp will send three types of messages:</a:t>
            </a:r>
          </a:p>
          <a:p>
            <a:r>
              <a:rPr lang="en-US" altLang="zh-CN" sz="1400" b="1" dirty="0">
                <a:sym typeface="+mn-ea"/>
              </a:rPr>
              <a:t>1. Test and Heartbeat message:</a:t>
            </a:r>
          </a:p>
          <a:p>
            <a:r>
              <a:rPr lang="en-US" altLang="zh-CN" sz="1400" dirty="0">
                <a:sym typeface="+mn-ea"/>
              </a:rPr>
              <a:t>iEMS triggered one new event: WhatsApp Alarm is online, please check.</a:t>
            </a:r>
          </a:p>
          <a:p>
            <a:endParaRPr lang="en-US" altLang="zh-CN" sz="1400" dirty="0">
              <a:sym typeface="+mn-ea"/>
            </a:endParaRPr>
          </a:p>
          <a:p>
            <a:r>
              <a:rPr lang="en-US" altLang="zh-CN" sz="1400" b="1" dirty="0">
                <a:sym typeface="+mn-ea"/>
              </a:rPr>
              <a:t>2. Alarm message:</a:t>
            </a:r>
          </a:p>
          <a:p>
            <a:r>
              <a:rPr lang="en-US" altLang="zh-CN" sz="1400" dirty="0">
                <a:sym typeface="+mn-ea"/>
              </a:rPr>
              <a:t>iEMS triggered one new event: +</a:t>
            </a:r>
            <a:r>
              <a:rPr lang="en-US" altLang="zh-CN" sz="1400" i="1" dirty="0">
                <a:solidFill>
                  <a:schemeClr val="accent1"/>
                </a:solidFill>
                <a:sym typeface="+mn-ea"/>
              </a:rPr>
              <a:t> </a:t>
            </a:r>
            <a:r>
              <a:rPr lang="en-US" altLang="zh-CN" sz="1400" b="1" i="1" dirty="0">
                <a:solidFill>
                  <a:schemeClr val="accent1"/>
                </a:solidFill>
                <a:sym typeface="+mn-ea"/>
              </a:rPr>
              <a:t>No.</a:t>
            </a:r>
            <a:r>
              <a:rPr lang="en-US" altLang="zh-CN" sz="1400" i="1" dirty="0">
                <a:solidFill>
                  <a:schemeClr val="accent1"/>
                </a:solidFill>
                <a:sym typeface="+mn-ea"/>
              </a:rPr>
              <a:t> </a:t>
            </a:r>
            <a:r>
              <a:rPr lang="en-US" altLang="zh-CN" sz="1400" dirty="0">
                <a:sym typeface="+mn-ea"/>
              </a:rPr>
              <a:t>+</a:t>
            </a:r>
            <a:r>
              <a:rPr lang="en-US" altLang="zh-CN" sz="1400" b="1" i="1" dirty="0">
                <a:solidFill>
                  <a:schemeClr val="accent1"/>
                </a:solidFill>
                <a:sym typeface="+mn-ea"/>
              </a:rPr>
              <a:t> Alarm Content</a:t>
            </a:r>
            <a:r>
              <a:rPr lang="en-US" altLang="zh-CN" sz="1400" dirty="0">
                <a:sym typeface="+mn-ea"/>
              </a:rPr>
              <a:t> +,please check.</a:t>
            </a:r>
          </a:p>
          <a:p>
            <a:endParaRPr lang="en-US" altLang="zh-CN" sz="1400" dirty="0">
              <a:sym typeface="+mn-ea"/>
            </a:endParaRPr>
          </a:p>
          <a:p>
            <a:r>
              <a:rPr lang="en-US" altLang="zh-CN" sz="1400" b="1" dirty="0">
                <a:sym typeface="+mn-ea"/>
              </a:rPr>
              <a:t>3. Billing Information</a:t>
            </a:r>
          </a:p>
          <a:p>
            <a:r>
              <a:rPr lang="en-US" altLang="zh-CN" sz="1400" dirty="0">
                <a:sym typeface="+mn-ea"/>
              </a:rPr>
              <a:t>If select WhatsApp method to receive billing information, PecWhatsApp Server will send the billing information every 1st.</a:t>
            </a:r>
          </a:p>
          <a:p>
            <a:endParaRPr lang="en-US" altLang="zh-CN" sz="1400" dirty="0">
              <a:sym typeface="+mn-ea"/>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a:sym typeface="+mn-ea"/>
              </a:rPr>
              <a:t>WhatsApp Message and Log</a:t>
            </a:r>
            <a:endParaRPr lang="en-US" altLang="zh-CN" cap="none">
              <a:solidFill>
                <a:srgbClr val="59B433"/>
              </a:solidFill>
              <a:uFillTx/>
            </a:endParaRPr>
          </a:p>
        </p:txBody>
      </p:sp>
      <p:sp>
        <p:nvSpPr>
          <p:cNvPr id="3" name="文本占位符 2"/>
          <p:cNvSpPr>
            <a:spLocks noGrp="1"/>
          </p:cNvSpPr>
          <p:nvPr>
            <p:ph type="body" idx="1"/>
          </p:nvPr>
        </p:nvSpPr>
        <p:spPr/>
        <p:txBody>
          <a:bodyPr/>
          <a:lstStyle/>
          <a:p>
            <a:endParaRPr lang="en-US" altLang="zh-CN"/>
          </a:p>
          <a:p>
            <a:endParaRPr lang="en-US" altLang="zh-CN"/>
          </a:p>
        </p:txBody>
      </p:sp>
      <p:sp>
        <p:nvSpPr>
          <p:cNvPr id="7" name="文本框 6"/>
          <p:cNvSpPr txBox="1"/>
          <p:nvPr/>
        </p:nvSpPr>
        <p:spPr>
          <a:xfrm>
            <a:off x="7362190" y="746125"/>
            <a:ext cx="4585970" cy="4034155"/>
          </a:xfrm>
          <a:prstGeom prst="rect">
            <a:avLst/>
          </a:prstGeom>
          <a:noFill/>
        </p:spPr>
        <p:txBody>
          <a:bodyPr wrap="square" lIns="0" tIns="0" rIns="0" bIns="0" rtlCol="0">
            <a:noAutofit/>
          </a:bodyPr>
          <a:lstStyle/>
          <a:p>
            <a:r>
              <a:rPr lang="en-US" altLang="zh-CN" sz="1400" dirty="0">
                <a:sym typeface="+mn-ea"/>
              </a:rPr>
              <a:t>PecWhatsApp Client module’s local logs are stored under </a:t>
            </a:r>
            <a:r>
              <a:rPr lang="en-US" altLang="zh-CN" sz="1400" b="1" dirty="0">
                <a:sym typeface="+mn-ea"/>
              </a:rPr>
              <a:t>Common\\Logs\\Dates </a:t>
            </a:r>
            <a:r>
              <a:rPr lang="en-US" altLang="zh-CN" sz="1400" dirty="0">
                <a:sym typeface="+mn-ea"/>
              </a:rPr>
              <a:t>and organized by hour.</a:t>
            </a:r>
          </a:p>
        </p:txBody>
      </p:sp>
      <p:pic>
        <p:nvPicPr>
          <p:cNvPr id="5" name="图片 4"/>
          <p:cNvPicPr>
            <a:picLocks noChangeAspect="1"/>
          </p:cNvPicPr>
          <p:nvPr/>
        </p:nvPicPr>
        <p:blipFill>
          <a:blip r:embed="rId2"/>
          <a:stretch>
            <a:fillRect/>
          </a:stretch>
        </p:blipFill>
        <p:spPr>
          <a:xfrm>
            <a:off x="506730" y="745490"/>
            <a:ext cx="6644005" cy="403479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911350" y="2917190"/>
            <a:ext cx="7955915" cy="1485265"/>
          </a:xfrm>
          <a:prstGeom prst="rect">
            <a:avLst/>
          </a:prstGeom>
          <a:noFill/>
        </p:spPr>
        <p:txBody>
          <a:bodyPr wrap="square" lIns="0" tIns="0" rIns="0" bIns="0" rtlCol="0">
            <a:noAutofit/>
          </a:bodyPr>
          <a:lstStyle/>
          <a:p>
            <a:r>
              <a:rPr lang="en-US" altLang="zh-CN" sz="2800" b="1" dirty="0">
                <a:sym typeface="+mn-ea"/>
              </a:rPr>
              <a:t>Section 2: PecWhatsApp Server Introduction</a:t>
            </a:r>
            <a:endParaRPr lang="en-US" altLang="zh-CN" sz="2800" dirty="0">
              <a:latin typeface="Segoe UI" panose="020B0502040204020203" charset="0"/>
              <a:cs typeface="Segoe UI" panose="020B0502040204020203" charset="0"/>
            </a:endParaRPr>
          </a:p>
          <a:p>
            <a:endParaRPr lang="en-US" altLang="zh-CN" sz="2800" dirty="0" err="1">
              <a:latin typeface="Segoe UI" panose="020B0502040204020203" charset="0"/>
              <a:cs typeface="Segoe UI" panose="020B0502040204020203"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cap="none">
                <a:solidFill>
                  <a:srgbClr val="59B433"/>
                </a:solidFill>
                <a:uFillTx/>
              </a:rPr>
              <a:t>Briefing</a:t>
            </a:r>
          </a:p>
        </p:txBody>
      </p:sp>
      <p:sp>
        <p:nvSpPr>
          <p:cNvPr id="3" name="文本占位符 2"/>
          <p:cNvSpPr>
            <a:spLocks noGrp="1"/>
          </p:cNvSpPr>
          <p:nvPr>
            <p:ph type="body" idx="1"/>
          </p:nvPr>
        </p:nvSpPr>
        <p:spPr/>
        <p:txBody>
          <a:bodyPr/>
          <a:lstStyle/>
          <a:p>
            <a:r>
              <a:rPr lang="en-US" altLang="zh-CN" sz="1400" b="1" dirty="0">
                <a:latin typeface="Segoe UI" panose="020B0502040204020203" charset="0"/>
                <a:cs typeface="Segoe UI" panose="020B0502040204020203" charset="0"/>
              </a:rPr>
              <a:t>PecWhatsApp Server (End User Version) provides following features:</a:t>
            </a:r>
          </a:p>
          <a:p>
            <a:r>
              <a:rPr lang="en-US" altLang="zh-CN" sz="1400" dirty="0">
                <a:latin typeface="Segoe UI" panose="020B0502040204020203" charset="0"/>
                <a:cs typeface="Segoe UI" panose="020B0502040204020203" charset="0"/>
              </a:rPr>
              <a:t>1. Account overview, including account basic information, alarm statistics and balance.</a:t>
            </a:r>
          </a:p>
          <a:p>
            <a:r>
              <a:rPr lang="en-US" altLang="zh-CN" sz="1400" dirty="0">
                <a:latin typeface="Segoe UI" panose="020B0502040204020203" charset="0"/>
                <a:cs typeface="Segoe UI" panose="020B0502040204020203" charset="0"/>
              </a:rPr>
              <a:t>2. Phone number and password change.</a:t>
            </a:r>
          </a:p>
          <a:p>
            <a:r>
              <a:rPr lang="en-US" altLang="zh-CN" sz="1400" dirty="0">
                <a:latin typeface="Segoe UI" panose="020B0502040204020203" charset="0"/>
                <a:cs typeface="Segoe UI" panose="020B0502040204020203" charset="0"/>
              </a:rPr>
              <a:t>3. Alarm record, including receiver name, phone number and timestamp.</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a:sym typeface="+mn-ea"/>
              </a:rPr>
              <a:t>Login</a:t>
            </a:r>
            <a:endParaRPr lang="en-US" altLang="zh-CN" cap="none">
              <a:solidFill>
                <a:srgbClr val="59B433"/>
              </a:solidFill>
              <a:uFillTx/>
            </a:endParaRPr>
          </a:p>
        </p:txBody>
      </p:sp>
      <p:pic>
        <p:nvPicPr>
          <p:cNvPr id="5" name="图片 4"/>
          <p:cNvPicPr>
            <a:picLocks noChangeAspect="1"/>
          </p:cNvPicPr>
          <p:nvPr/>
        </p:nvPicPr>
        <p:blipFill>
          <a:blip r:embed="rId2"/>
          <a:stretch>
            <a:fillRect/>
          </a:stretch>
        </p:blipFill>
        <p:spPr>
          <a:xfrm>
            <a:off x="506730" y="677545"/>
            <a:ext cx="8355947" cy="4680000"/>
          </a:xfrm>
          <a:prstGeom prst="rect">
            <a:avLst/>
          </a:prstGeom>
        </p:spPr>
      </p:pic>
      <p:sp>
        <p:nvSpPr>
          <p:cNvPr id="10" name="文本框 9"/>
          <p:cNvSpPr txBox="1"/>
          <p:nvPr/>
        </p:nvSpPr>
        <p:spPr>
          <a:xfrm>
            <a:off x="506730" y="5433695"/>
            <a:ext cx="10904220" cy="921385"/>
          </a:xfrm>
          <a:prstGeom prst="rect">
            <a:avLst/>
          </a:prstGeom>
          <a:noFill/>
        </p:spPr>
        <p:txBody>
          <a:bodyPr wrap="square" lIns="0" tIns="0" rIns="0" bIns="0" rtlCol="0">
            <a:noAutofit/>
          </a:bodyPr>
          <a:lstStyle/>
          <a:p>
            <a:r>
              <a:rPr lang="en-US" altLang="zh-CN" sz="1400" dirty="0">
                <a:sym typeface="+mn-ea"/>
              </a:rPr>
              <a:t>1. Open web browser (Google Chrome Suggested), key in the URL address (http://api.cet-global.com) and open the login page.</a:t>
            </a:r>
          </a:p>
          <a:p>
            <a:r>
              <a:rPr lang="en-US" altLang="zh-CN" sz="1400" dirty="0"/>
              <a:t>2. Login with the phone number (without region code) and password (123456 by default), each project has one phone number registered in system to login PecWhatsApp, please contact with CET IBD if you have any problem with the account login.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extLst>
              <a:ext uri="{28A0092B-C50C-407E-A947-70E740481C1C}">
                <a14:useLocalDpi xmlns:a14="http://schemas.microsoft.com/office/drawing/2010/main" val="0"/>
              </a:ext>
            </a:extLst>
          </a:blip>
          <a:srcRect/>
          <a:stretch/>
        </p:blipFill>
        <p:spPr>
          <a:xfrm>
            <a:off x="506730" y="678686"/>
            <a:ext cx="8355600" cy="5302240"/>
          </a:xfrm>
          <a:prstGeom prst="rect">
            <a:avLst/>
          </a:prstGeom>
        </p:spPr>
      </p:pic>
      <p:sp>
        <p:nvSpPr>
          <p:cNvPr id="2" name="标题 1"/>
          <p:cNvSpPr>
            <a:spLocks noGrp="1"/>
          </p:cNvSpPr>
          <p:nvPr>
            <p:ph type="title"/>
          </p:nvPr>
        </p:nvSpPr>
        <p:spPr/>
        <p:txBody>
          <a:bodyPr/>
          <a:lstStyle/>
          <a:p>
            <a:r>
              <a:rPr lang="en-US" altLang="zh-CN">
                <a:sym typeface="+mn-ea"/>
              </a:rPr>
              <a:t>Account Overview</a:t>
            </a:r>
            <a:endParaRPr lang="en-US" altLang="zh-CN" cap="none">
              <a:solidFill>
                <a:srgbClr val="59B433"/>
              </a:solidFill>
              <a:uFillTx/>
            </a:endParaRPr>
          </a:p>
        </p:txBody>
      </p:sp>
      <p:sp>
        <p:nvSpPr>
          <p:cNvPr id="6" name="文本框 5"/>
          <p:cNvSpPr txBox="1"/>
          <p:nvPr/>
        </p:nvSpPr>
        <p:spPr>
          <a:xfrm>
            <a:off x="9007475" y="677545"/>
            <a:ext cx="2998470" cy="5304790"/>
          </a:xfrm>
          <a:prstGeom prst="rect">
            <a:avLst/>
          </a:prstGeom>
          <a:noFill/>
        </p:spPr>
        <p:txBody>
          <a:bodyPr wrap="square" lIns="0" tIns="0" rIns="0" bIns="0" rtlCol="0">
            <a:noAutofit/>
          </a:bodyPr>
          <a:lstStyle/>
          <a:p>
            <a:r>
              <a:rPr lang="en-US" altLang="zh-CN" sz="1400" b="1" dirty="0">
                <a:sym typeface="+mn-ea"/>
              </a:rPr>
              <a:t>Statistics:</a:t>
            </a:r>
          </a:p>
          <a:p>
            <a:r>
              <a:rPr lang="en-US" altLang="zh-CN" sz="1400" dirty="0"/>
              <a:t>Alarms quantity sent yesterday, including total and success number, some alarms may have failed to reach the receiver due to the service error or connection issue with WhatsApp server.</a:t>
            </a:r>
          </a:p>
          <a:p>
            <a:endParaRPr lang="en-US" altLang="zh-CN" sz="1400" dirty="0"/>
          </a:p>
          <a:p>
            <a:r>
              <a:rPr lang="en-US" altLang="zh-CN" sz="1400" b="1" dirty="0"/>
              <a:t>Balance Info.</a:t>
            </a:r>
          </a:p>
          <a:p>
            <a:r>
              <a:rPr lang="en-US" altLang="zh-CN" sz="1400" dirty="0"/>
              <a:t>Balance information by country region, as left picture, the project still can send 3320 alarms to Malaysia receivers.</a:t>
            </a:r>
          </a:p>
          <a:p>
            <a:endParaRPr lang="en-US" altLang="zh-CN" sz="1400" dirty="0"/>
          </a:p>
          <a:p>
            <a:r>
              <a:rPr lang="en-US" altLang="zh-CN" sz="1400" b="1" dirty="0"/>
              <a:t>Enterprise Info.</a:t>
            </a:r>
          </a:p>
          <a:p>
            <a:r>
              <a:rPr lang="en-US" altLang="zh-CN" sz="1400" dirty="0"/>
              <a:t>Including Enterprise ID, Name, Secret Key, Contact Phone Number, Email, Bill Method and Created Time.</a:t>
            </a:r>
          </a:p>
          <a:p>
            <a:r>
              <a:rPr lang="en-US" altLang="zh-CN" sz="1400" dirty="0"/>
              <a:t>Note: The bill method is preset by CET IBD, supports email or WhatsApp.</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a:sym typeface="+mn-ea"/>
              </a:rPr>
              <a:t>Change Phone Number</a:t>
            </a:r>
            <a:endParaRPr lang="en-US" altLang="zh-CN" cap="none">
              <a:solidFill>
                <a:srgbClr val="59B433"/>
              </a:solidFill>
              <a:uFillTx/>
            </a:endParaRPr>
          </a:p>
        </p:txBody>
      </p:sp>
      <p:sp>
        <p:nvSpPr>
          <p:cNvPr id="6" name="文本框 5"/>
          <p:cNvSpPr txBox="1"/>
          <p:nvPr/>
        </p:nvSpPr>
        <p:spPr>
          <a:xfrm>
            <a:off x="9007475" y="677545"/>
            <a:ext cx="2998470" cy="5304790"/>
          </a:xfrm>
          <a:prstGeom prst="rect">
            <a:avLst/>
          </a:prstGeom>
          <a:noFill/>
        </p:spPr>
        <p:txBody>
          <a:bodyPr wrap="square" lIns="0" tIns="0" rIns="0" bIns="0" rtlCol="0">
            <a:noAutofit/>
          </a:bodyPr>
          <a:lstStyle/>
          <a:p>
            <a:r>
              <a:rPr lang="en-US" altLang="zh-CN" sz="1400">
                <a:sym typeface="+mn-ea"/>
              </a:rPr>
              <a:t>Move mouse to the account icon, and click Change Phone Number, then key in the new phone number (with region code) and current password to change the registered phone number.</a:t>
            </a:r>
            <a:endParaRPr lang="zh-CN" altLang="en-US" sz="1400" dirty="0" err="1">
              <a:ea typeface="宋体" panose="02010600030101010101" pitchFamily="2" charset="-122"/>
              <a:sym typeface="+mn-ea"/>
            </a:endParaRPr>
          </a:p>
        </p:txBody>
      </p:sp>
      <p:pic>
        <p:nvPicPr>
          <p:cNvPr id="5" name="图片 4"/>
          <p:cNvPicPr>
            <a:picLocks noChangeAspect="1"/>
          </p:cNvPicPr>
          <p:nvPr/>
        </p:nvPicPr>
        <p:blipFill>
          <a:blip r:embed="rId2"/>
          <a:stretch>
            <a:fillRect/>
          </a:stretch>
        </p:blipFill>
        <p:spPr>
          <a:xfrm>
            <a:off x="506730" y="677545"/>
            <a:ext cx="8355600" cy="5304523"/>
          </a:xfrm>
          <a:prstGeom prst="rect">
            <a:avLst/>
          </a:prstGeom>
        </p:spPr>
      </p:pic>
      <p:sp>
        <p:nvSpPr>
          <p:cNvPr id="7" name="矩形 6"/>
          <p:cNvSpPr/>
          <p:nvPr/>
        </p:nvSpPr>
        <p:spPr>
          <a:xfrm>
            <a:off x="7661275" y="1605280"/>
            <a:ext cx="1111885" cy="220980"/>
          </a:xfrm>
          <a:prstGeom prst="rect">
            <a:avLst/>
          </a:prstGeom>
          <a:noFill/>
          <a:ln>
            <a:solidFill>
              <a:srgbClr val="FFC000"/>
            </a:solidFill>
          </a:ln>
          <a:extLst>
            <a:ext uri="{909E8E84-426E-40DD-AFC4-6F175D3DCCD1}">
              <a14:hiddenFill xmlns:a14="http://schemas.microsoft.com/office/drawing/2010/main">
                <a:solidFill>
                  <a:schemeClr val="tx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err="1"/>
          </a:p>
        </p:txBody>
      </p:sp>
      <p:sp>
        <p:nvSpPr>
          <p:cNvPr id="8" name="矩形 7"/>
          <p:cNvSpPr/>
          <p:nvPr/>
        </p:nvSpPr>
        <p:spPr>
          <a:xfrm>
            <a:off x="2008505" y="1826260"/>
            <a:ext cx="2501900" cy="1160145"/>
          </a:xfrm>
          <a:prstGeom prst="rect">
            <a:avLst/>
          </a:prstGeom>
          <a:noFill/>
          <a:ln>
            <a:solidFill>
              <a:srgbClr val="FFC000"/>
            </a:solidFill>
          </a:ln>
          <a:extLst>
            <a:ext uri="{909E8E84-426E-40DD-AFC4-6F175D3DCCD1}">
              <a14:hiddenFill xmlns:a14="http://schemas.microsoft.com/office/drawing/2010/main">
                <a:solidFill>
                  <a:schemeClr val="tx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err="1"/>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a:sym typeface="+mn-ea"/>
              </a:rPr>
              <a:t>Change Password</a:t>
            </a:r>
            <a:endParaRPr lang="en-US" altLang="zh-CN" cap="none">
              <a:solidFill>
                <a:srgbClr val="59B433"/>
              </a:solidFill>
              <a:uFillTx/>
            </a:endParaRPr>
          </a:p>
        </p:txBody>
      </p:sp>
      <p:sp>
        <p:nvSpPr>
          <p:cNvPr id="6" name="文本框 5"/>
          <p:cNvSpPr txBox="1"/>
          <p:nvPr/>
        </p:nvSpPr>
        <p:spPr>
          <a:xfrm>
            <a:off x="9007475" y="677545"/>
            <a:ext cx="2998470" cy="5304790"/>
          </a:xfrm>
          <a:prstGeom prst="rect">
            <a:avLst/>
          </a:prstGeom>
          <a:noFill/>
        </p:spPr>
        <p:txBody>
          <a:bodyPr wrap="square" lIns="0" tIns="0" rIns="0" bIns="0" rtlCol="0">
            <a:noAutofit/>
          </a:bodyPr>
          <a:lstStyle/>
          <a:p>
            <a:r>
              <a:rPr lang="en-US" altLang="zh-CN" sz="1400">
                <a:sym typeface="+mn-ea"/>
              </a:rPr>
              <a:t>Move mouse to the account icon, and click Change Password, then key in the old password and new password to change the login password.</a:t>
            </a:r>
            <a:endParaRPr lang="zh-CN" altLang="en-US" sz="1400" dirty="0" err="1">
              <a:ea typeface="宋体" panose="02010600030101010101" pitchFamily="2" charset="-122"/>
              <a:sym typeface="+mn-ea"/>
            </a:endParaRPr>
          </a:p>
        </p:txBody>
      </p:sp>
      <p:pic>
        <p:nvPicPr>
          <p:cNvPr id="4" name="图片 3"/>
          <p:cNvPicPr>
            <a:picLocks noChangeAspect="1"/>
          </p:cNvPicPr>
          <p:nvPr/>
        </p:nvPicPr>
        <p:blipFill>
          <a:blip r:embed="rId2"/>
          <a:stretch>
            <a:fillRect/>
          </a:stretch>
        </p:blipFill>
        <p:spPr>
          <a:xfrm>
            <a:off x="506730" y="677545"/>
            <a:ext cx="8355600" cy="5304523"/>
          </a:xfrm>
          <a:prstGeom prst="rect">
            <a:avLst/>
          </a:prstGeom>
        </p:spPr>
      </p:pic>
      <p:sp>
        <p:nvSpPr>
          <p:cNvPr id="7" name="矩形 6"/>
          <p:cNvSpPr/>
          <p:nvPr/>
        </p:nvSpPr>
        <p:spPr>
          <a:xfrm>
            <a:off x="7680325" y="1826260"/>
            <a:ext cx="1111885" cy="220980"/>
          </a:xfrm>
          <a:prstGeom prst="rect">
            <a:avLst/>
          </a:prstGeom>
          <a:noFill/>
          <a:ln>
            <a:solidFill>
              <a:srgbClr val="FFC000"/>
            </a:solidFill>
          </a:ln>
          <a:extLst>
            <a:ext uri="{909E8E84-426E-40DD-AFC4-6F175D3DCCD1}">
              <a14:hiddenFill xmlns:a14="http://schemas.microsoft.com/office/drawing/2010/main">
                <a:solidFill>
                  <a:schemeClr val="tx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err="1"/>
          </a:p>
        </p:txBody>
      </p:sp>
      <p:sp>
        <p:nvSpPr>
          <p:cNvPr id="8" name="矩形 7"/>
          <p:cNvSpPr/>
          <p:nvPr/>
        </p:nvSpPr>
        <p:spPr>
          <a:xfrm>
            <a:off x="1941195" y="1893570"/>
            <a:ext cx="2501900" cy="1160145"/>
          </a:xfrm>
          <a:prstGeom prst="rect">
            <a:avLst/>
          </a:prstGeom>
          <a:noFill/>
          <a:ln>
            <a:solidFill>
              <a:srgbClr val="FFC000"/>
            </a:solidFill>
          </a:ln>
          <a:extLst>
            <a:ext uri="{909E8E84-426E-40DD-AFC4-6F175D3DCCD1}">
              <a14:hiddenFill xmlns:a14="http://schemas.microsoft.com/office/drawing/2010/main">
                <a:solidFill>
                  <a:schemeClr val="tx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err="1"/>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a:t>Alarm Record</a:t>
            </a:r>
          </a:p>
        </p:txBody>
      </p:sp>
      <p:pic>
        <p:nvPicPr>
          <p:cNvPr id="4" name="图片 3" descr="UTEK-00023"/>
          <p:cNvPicPr>
            <a:picLocks noChangeAspect="1"/>
          </p:cNvPicPr>
          <p:nvPr/>
        </p:nvPicPr>
        <p:blipFill>
          <a:blip r:embed="rId2"/>
          <a:stretch>
            <a:fillRect/>
          </a:stretch>
        </p:blipFill>
        <p:spPr>
          <a:xfrm>
            <a:off x="506730" y="677545"/>
            <a:ext cx="8355600" cy="5303889"/>
          </a:xfrm>
          <a:prstGeom prst="rect">
            <a:avLst/>
          </a:prstGeom>
        </p:spPr>
      </p:pic>
      <p:sp>
        <p:nvSpPr>
          <p:cNvPr id="6" name="文本框 5"/>
          <p:cNvSpPr txBox="1"/>
          <p:nvPr/>
        </p:nvSpPr>
        <p:spPr>
          <a:xfrm>
            <a:off x="9007475" y="677545"/>
            <a:ext cx="2998470" cy="5304790"/>
          </a:xfrm>
          <a:prstGeom prst="rect">
            <a:avLst/>
          </a:prstGeom>
          <a:noFill/>
        </p:spPr>
        <p:txBody>
          <a:bodyPr wrap="square" lIns="0" tIns="0" rIns="0" bIns="0" rtlCol="0">
            <a:noAutofit/>
          </a:bodyPr>
          <a:lstStyle/>
          <a:p>
            <a:r>
              <a:rPr lang="en-US" altLang="zh-CN" sz="1400" dirty="0">
                <a:sym typeface="+mn-ea"/>
              </a:rPr>
              <a:t>Select the period to query the alarm sending record, also supports filter by receiver phone number (without region code).</a:t>
            </a:r>
          </a:p>
          <a:p>
            <a:endParaRPr lang="en-US" altLang="zh-CN" sz="1400" dirty="0">
              <a:ea typeface="宋体" panose="02010600030101010101" pitchFamily="2" charset="-122"/>
              <a:sym typeface="+mn-ea"/>
            </a:endParaRPr>
          </a:p>
          <a:p>
            <a:r>
              <a:rPr lang="en-US" altLang="zh-CN" sz="1400" dirty="0">
                <a:ea typeface="宋体" panose="02010600030101010101" pitchFamily="2" charset="-122"/>
                <a:sym typeface="+mn-ea"/>
              </a:rPr>
              <a:t>Due to memory and encoding issues, PecWhatsApp doesn’t provide raw alarm record, you can find the raw alarm record on client PC where PecWhatsApp is running, the alarm record on PecWhatsApp is designed for troubleshooting and verification.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a:t>Content</a:t>
            </a:r>
          </a:p>
        </p:txBody>
      </p:sp>
      <p:sp>
        <p:nvSpPr>
          <p:cNvPr id="3" name="文本占位符 2"/>
          <p:cNvSpPr>
            <a:spLocks noGrp="1"/>
          </p:cNvSpPr>
          <p:nvPr>
            <p:ph type="body" idx="1"/>
          </p:nvPr>
        </p:nvSpPr>
        <p:spPr>
          <a:xfrm>
            <a:off x="3128010" y="2368550"/>
            <a:ext cx="5936615" cy="2120900"/>
          </a:xfrm>
        </p:spPr>
        <p:txBody>
          <a:bodyPr/>
          <a:lstStyle/>
          <a:p>
            <a:endParaRPr lang="en-US" altLang="zh-CN" sz="1800" b="1" dirty="0">
              <a:sym typeface="+mn-ea"/>
            </a:endParaRPr>
          </a:p>
          <a:p>
            <a:r>
              <a:rPr lang="en-US" altLang="zh-CN" sz="1800" b="1" dirty="0">
                <a:sym typeface="+mn-ea"/>
              </a:rPr>
              <a:t>Section 1: PecWhatsApp Client Introduction and Configuration SOP</a:t>
            </a:r>
          </a:p>
          <a:p>
            <a:endParaRPr lang="en-US" altLang="zh-CN" sz="1800" b="1" dirty="0">
              <a:sym typeface="+mn-ea"/>
            </a:endParaRPr>
          </a:p>
          <a:p>
            <a:r>
              <a:rPr lang="en-US" altLang="zh-CN" sz="1800" b="1" dirty="0">
                <a:sym typeface="+mn-ea"/>
              </a:rPr>
              <a:t>Section 2: PecWhatsApp Server Introduction</a:t>
            </a:r>
            <a:endParaRPr lang="en-US" altLang="zh-CN" sz="1800" dirty="0">
              <a:latin typeface="Segoe UI" panose="020B0502040204020203" charset="0"/>
              <a:cs typeface="Segoe UI" panose="020B0502040204020203" charset="0"/>
            </a:endParaRPr>
          </a:p>
          <a:p>
            <a:endParaRPr lang="en-US" altLang="zh-CN" sz="1800" b="1" dirty="0">
              <a:sym typeface="+mn-ea"/>
            </a:endParaRPr>
          </a:p>
          <a:p>
            <a:endParaRPr lang="en-US" altLang="zh-CN" sz="1800" b="1" dirty="0">
              <a:sym typeface="+mn-ea"/>
            </a:endParaRPr>
          </a:p>
          <a:p>
            <a:endParaRPr lang="en-US" altLang="zh-CN" sz="1400" b="1" dirty="0"/>
          </a:p>
          <a:p>
            <a:endParaRPr lang="en-US" altLang="zh-CN" sz="1400" b="1" dirty="0"/>
          </a:p>
          <a:p>
            <a:endParaRPr lang="en-US" altLang="zh-CN" sz="1400" b="1"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911350" y="2917190"/>
            <a:ext cx="7955915" cy="1485265"/>
          </a:xfrm>
          <a:prstGeom prst="rect">
            <a:avLst/>
          </a:prstGeom>
          <a:noFill/>
        </p:spPr>
        <p:txBody>
          <a:bodyPr wrap="square" lIns="0" tIns="0" rIns="0" bIns="0" rtlCol="0">
            <a:noAutofit/>
          </a:bodyPr>
          <a:lstStyle/>
          <a:p>
            <a:r>
              <a:rPr lang="en-US" altLang="zh-CN" sz="2800" b="1" dirty="0">
                <a:sym typeface="+mn-ea"/>
              </a:rPr>
              <a:t>Section 1: PecWhatsApp Client Introduction and Configuration SOP</a:t>
            </a:r>
            <a:endParaRPr lang="en-US" altLang="zh-CN" sz="2800" dirty="0">
              <a:latin typeface="Segoe UI" panose="020B0502040204020203" charset="0"/>
              <a:cs typeface="Segoe UI" panose="020B0502040204020203" charset="0"/>
            </a:endParaRPr>
          </a:p>
          <a:p>
            <a:endParaRPr lang="en-US" altLang="zh-CN" sz="2800" dirty="0" err="1">
              <a:latin typeface="Segoe UI" panose="020B0502040204020203" charset="0"/>
              <a:cs typeface="Segoe UI" panose="020B0502040204020203"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a:sym typeface="+mn-ea"/>
              </a:rPr>
              <a:t>Preparation</a:t>
            </a:r>
            <a:endParaRPr lang="en-US" altLang="zh-CN" cap="none">
              <a:solidFill>
                <a:srgbClr val="59B433"/>
              </a:solidFill>
              <a:uFillTx/>
            </a:endParaRPr>
          </a:p>
        </p:txBody>
      </p:sp>
      <p:sp>
        <p:nvSpPr>
          <p:cNvPr id="3" name="文本占位符 2"/>
          <p:cNvSpPr>
            <a:spLocks noGrp="1"/>
          </p:cNvSpPr>
          <p:nvPr>
            <p:ph type="body" idx="1"/>
          </p:nvPr>
        </p:nvSpPr>
        <p:spPr/>
        <p:txBody>
          <a:bodyPr/>
          <a:lstStyle/>
          <a:p>
            <a:r>
              <a:rPr lang="en-US" altLang="zh-CN" sz="1400" b="1" dirty="0">
                <a:latin typeface="Segoe UI" panose="020B0502040204020203" charset="0"/>
                <a:cs typeface="Segoe UI" panose="020B0502040204020203" charset="0"/>
              </a:rPr>
              <a:t>1. </a:t>
            </a:r>
            <a:r>
              <a:rPr lang="en-US" altLang="zh-CN" sz="1400" dirty="0">
                <a:latin typeface="Segoe UI" panose="020B0502040204020203" charset="0"/>
                <a:cs typeface="Segoe UI" panose="020B0502040204020203" charset="0"/>
              </a:rPr>
              <a:t>Download the compressed client tool files from </a:t>
            </a:r>
            <a:r>
              <a:rPr lang="en-US" altLang="zh-CN" sz="1400" dirty="0">
                <a:latin typeface="Segoe UI" panose="020B0502040204020203" charset="0"/>
                <a:cs typeface="Segoe UI" panose="020B0502040204020203" charset="0"/>
                <a:hlinkClick r:id="rId4" action="ppaction://hlinkfile"/>
              </a:rPr>
              <a:t>https://ibd.cet-global.com/p?d=fp5Nya </a:t>
            </a:r>
          </a:p>
          <a:p>
            <a:r>
              <a:rPr lang="en-US" altLang="zh-CN" sz="1400" b="1" dirty="0">
                <a:latin typeface="Segoe UI" panose="020B0502040204020203" charset="0"/>
                <a:cs typeface="Segoe UI" panose="020B0502040204020203" charset="0"/>
              </a:rPr>
              <a:t>2. </a:t>
            </a:r>
            <a:r>
              <a:rPr lang="en-US" altLang="zh-CN" sz="1400" dirty="0">
                <a:latin typeface="Segoe UI" panose="020B0502040204020203" charset="0"/>
                <a:cs typeface="Segoe UI" panose="020B0502040204020203" charset="0"/>
                <a:sym typeface="+mn-ea"/>
              </a:rPr>
              <a:t>Stop all iEMS related programs including PecConfig, PecFront and Dserver, and etc., u</a:t>
            </a:r>
            <a:r>
              <a:rPr lang="en-US" altLang="zh-CN" sz="1400" dirty="0">
                <a:latin typeface="Segoe UI" panose="020B0502040204020203" charset="0"/>
                <a:cs typeface="Segoe UI" panose="020B0502040204020203" charset="0"/>
              </a:rPr>
              <a:t>nzip the tool files and copy all of them to the Common folder of iEMS.</a:t>
            </a:r>
          </a:p>
          <a:p>
            <a:endParaRPr lang="en-US" altLang="zh-CN" sz="1400" dirty="0">
              <a:latin typeface="Segoe UI" panose="020B0502040204020203" charset="0"/>
              <a:cs typeface="Segoe UI" panose="020B0502040204020203" charset="0"/>
            </a:endParaRPr>
          </a:p>
        </p:txBody>
      </p:sp>
      <p:pic>
        <p:nvPicPr>
          <p:cNvPr id="6" name="图片 5"/>
          <p:cNvPicPr>
            <a:picLocks noChangeAspect="1"/>
          </p:cNvPicPr>
          <p:nvPr>
            <p:custDataLst>
              <p:tags r:id="rId1"/>
            </p:custDataLst>
          </p:nvPr>
        </p:nvPicPr>
        <p:blipFill>
          <a:blip r:embed="rId5"/>
          <a:stretch>
            <a:fillRect/>
          </a:stretch>
        </p:blipFill>
        <p:spPr>
          <a:xfrm>
            <a:off x="506730" y="4005580"/>
            <a:ext cx="4680000" cy="2005714"/>
          </a:xfrm>
          <a:prstGeom prst="rect">
            <a:avLst/>
          </a:prstGeom>
        </p:spPr>
      </p:pic>
      <p:cxnSp>
        <p:nvCxnSpPr>
          <p:cNvPr id="7" name="直接箭头连接符 6"/>
          <p:cNvCxnSpPr>
            <a:stCxn id="4" idx="2"/>
            <a:endCxn id="6" idx="0"/>
          </p:cNvCxnSpPr>
          <p:nvPr/>
        </p:nvCxnSpPr>
        <p:spPr>
          <a:xfrm>
            <a:off x="2846705" y="2995295"/>
            <a:ext cx="0" cy="1010285"/>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 name="矩形 7"/>
          <p:cNvSpPr/>
          <p:nvPr/>
        </p:nvSpPr>
        <p:spPr>
          <a:xfrm>
            <a:off x="930937" y="4926522"/>
            <a:ext cx="1143000" cy="163830"/>
          </a:xfrm>
          <a:prstGeom prst="rect">
            <a:avLst/>
          </a:prstGeom>
          <a:noFill/>
          <a:ln>
            <a:solidFill>
              <a:srgbClr val="FFC000"/>
            </a:solidFill>
          </a:ln>
          <a:extLst>
            <a:ext uri="{909E8E84-426E-40DD-AFC4-6F175D3DCCD1}">
              <a14:hiddenFill xmlns:a14="http://schemas.microsoft.com/office/drawing/2010/main">
                <a:solidFill>
                  <a:schemeClr val="tx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err="1"/>
          </a:p>
        </p:txBody>
      </p:sp>
      <p:pic>
        <p:nvPicPr>
          <p:cNvPr id="4" name="图片 3"/>
          <p:cNvPicPr>
            <a:picLocks noChangeAspect="1"/>
          </p:cNvPicPr>
          <p:nvPr>
            <p:custDataLst>
              <p:tags r:id="rId2"/>
            </p:custDataLst>
          </p:nvPr>
        </p:nvPicPr>
        <p:blipFill>
          <a:blip r:embed="rId6"/>
          <a:stretch>
            <a:fillRect/>
          </a:stretch>
        </p:blipFill>
        <p:spPr>
          <a:xfrm>
            <a:off x="506730" y="1558290"/>
            <a:ext cx="4680000" cy="1437315"/>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sym typeface="+mn-ea"/>
              </a:rPr>
              <a:t>PecWhatsApp Client Configuration</a:t>
            </a:r>
            <a:endParaRPr lang="en-US" altLang="zh-CN" cap="none" dirty="0">
              <a:solidFill>
                <a:srgbClr val="59B433"/>
              </a:solidFill>
              <a:uFillTx/>
            </a:endParaRPr>
          </a:p>
        </p:txBody>
      </p:sp>
      <p:sp>
        <p:nvSpPr>
          <p:cNvPr id="3" name="文本占位符 2"/>
          <p:cNvSpPr>
            <a:spLocks noGrp="1"/>
          </p:cNvSpPr>
          <p:nvPr>
            <p:ph type="body" idx="1"/>
          </p:nvPr>
        </p:nvSpPr>
        <p:spPr/>
        <p:txBody>
          <a:bodyPr/>
          <a:lstStyle/>
          <a:p>
            <a:endParaRPr lang="en-US" altLang="zh-CN" dirty="0"/>
          </a:p>
          <a:p>
            <a:endParaRPr lang="en-US" altLang="zh-CN" dirty="0"/>
          </a:p>
        </p:txBody>
      </p:sp>
      <p:sp>
        <p:nvSpPr>
          <p:cNvPr id="10" name="文本框 9"/>
          <p:cNvSpPr txBox="1"/>
          <p:nvPr/>
        </p:nvSpPr>
        <p:spPr>
          <a:xfrm>
            <a:off x="6093460" y="677545"/>
            <a:ext cx="5565775" cy="1879600"/>
          </a:xfrm>
          <a:prstGeom prst="rect">
            <a:avLst/>
          </a:prstGeom>
          <a:noFill/>
        </p:spPr>
        <p:txBody>
          <a:bodyPr wrap="square" lIns="0" tIns="0" rIns="0" bIns="0" rtlCol="0">
            <a:noAutofit/>
          </a:bodyPr>
          <a:lstStyle/>
          <a:p>
            <a:r>
              <a:rPr lang="en-US" altLang="zh-CN" sz="1400" b="1" dirty="0">
                <a:sym typeface="+mn-ea"/>
              </a:rPr>
              <a:t>1. </a:t>
            </a:r>
            <a:r>
              <a:rPr lang="en-US" altLang="zh-CN" sz="1400" dirty="0">
                <a:sym typeface="+mn-ea"/>
              </a:rPr>
              <a:t>Double click PecWhatsApp.exe to start the client module.</a:t>
            </a:r>
            <a:endParaRPr lang="en-US" altLang="zh-CN" sz="1400" dirty="0"/>
          </a:p>
          <a:p>
            <a:endParaRPr lang="en-US" altLang="zh-CN" sz="1400" dirty="0" err="1"/>
          </a:p>
          <a:p>
            <a:r>
              <a:rPr lang="en-US" altLang="zh-CN" sz="1400" b="1" dirty="0"/>
              <a:t>2. Add configuration profile</a:t>
            </a:r>
          </a:p>
          <a:p>
            <a:r>
              <a:rPr lang="en-US" altLang="zh-CN" sz="1400" dirty="0"/>
              <a:t>key in the profile name and click New to add.</a:t>
            </a:r>
          </a:p>
          <a:p>
            <a:endParaRPr lang="en-US" altLang="zh-CN" sz="1400" dirty="0"/>
          </a:p>
          <a:p>
            <a:r>
              <a:rPr lang="en-US" altLang="zh-CN" sz="1400" dirty="0"/>
              <a:t>Note: If you need to remove the profile, right click on the profile name and the Remove button will pop up, then </a:t>
            </a:r>
            <a:r>
              <a:rPr lang="en-HK" altLang="zh-CN" sz="1400" dirty="0"/>
              <a:t>click on Remove button to remove the profile.</a:t>
            </a:r>
            <a:r>
              <a:rPr lang="en-US" altLang="zh-CN" sz="1400" dirty="0"/>
              <a:t>  Please note the remove operation is not available when only one configuration profile left or when the profile configuration is not completed.</a:t>
            </a:r>
          </a:p>
        </p:txBody>
      </p:sp>
      <p:pic>
        <p:nvPicPr>
          <p:cNvPr id="6" name="图片 5"/>
          <p:cNvPicPr>
            <a:picLocks noChangeAspect="1"/>
          </p:cNvPicPr>
          <p:nvPr/>
        </p:nvPicPr>
        <p:blipFill>
          <a:blip r:embed="rId2"/>
          <a:stretch>
            <a:fillRect/>
          </a:stretch>
        </p:blipFill>
        <p:spPr>
          <a:xfrm>
            <a:off x="506730" y="677545"/>
            <a:ext cx="5308707" cy="3960000"/>
          </a:xfrm>
          <a:prstGeom prst="rect">
            <a:avLst/>
          </a:prstGeom>
        </p:spPr>
      </p:pic>
      <p:sp>
        <p:nvSpPr>
          <p:cNvPr id="9" name="矩形 8"/>
          <p:cNvSpPr/>
          <p:nvPr/>
        </p:nvSpPr>
        <p:spPr>
          <a:xfrm>
            <a:off x="561949" y="4291573"/>
            <a:ext cx="763270" cy="283210"/>
          </a:xfrm>
          <a:prstGeom prst="rect">
            <a:avLst/>
          </a:prstGeom>
          <a:noFill/>
          <a:ln>
            <a:solidFill>
              <a:srgbClr val="FFC000"/>
            </a:solidFill>
          </a:ln>
          <a:extLst>
            <a:ext uri="{909E8E84-426E-40DD-AFC4-6F175D3DCCD1}">
              <a14:hiddenFill xmlns:a14="http://schemas.microsoft.com/office/drawing/2010/main">
                <a:solidFill>
                  <a:schemeClr val="tx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err="1"/>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sym typeface="+mn-ea"/>
              </a:rPr>
              <a:t>PecWhatsApp Client Configuration</a:t>
            </a:r>
            <a:endParaRPr lang="en-US" altLang="zh-CN" cap="none" dirty="0">
              <a:solidFill>
                <a:srgbClr val="59B433"/>
              </a:solidFill>
              <a:uFillTx/>
            </a:endParaRPr>
          </a:p>
        </p:txBody>
      </p:sp>
      <p:sp>
        <p:nvSpPr>
          <p:cNvPr id="3" name="文本占位符 2"/>
          <p:cNvSpPr>
            <a:spLocks noGrp="1"/>
          </p:cNvSpPr>
          <p:nvPr>
            <p:ph type="body" idx="1"/>
          </p:nvPr>
        </p:nvSpPr>
        <p:spPr/>
        <p:txBody>
          <a:bodyPr/>
          <a:lstStyle/>
          <a:p>
            <a:endParaRPr lang="en-US" altLang="zh-CN"/>
          </a:p>
          <a:p>
            <a:endParaRPr lang="en-US" altLang="zh-CN"/>
          </a:p>
        </p:txBody>
      </p:sp>
      <p:sp>
        <p:nvSpPr>
          <p:cNvPr id="13" name="文本框 12"/>
          <p:cNvSpPr txBox="1"/>
          <p:nvPr/>
        </p:nvSpPr>
        <p:spPr>
          <a:xfrm>
            <a:off x="6179820" y="677545"/>
            <a:ext cx="5479415" cy="2917825"/>
          </a:xfrm>
          <a:prstGeom prst="rect">
            <a:avLst/>
          </a:prstGeom>
          <a:noFill/>
        </p:spPr>
        <p:txBody>
          <a:bodyPr wrap="square" lIns="0" tIns="0" rIns="0" bIns="0" rtlCol="0">
            <a:noAutofit/>
          </a:bodyPr>
          <a:lstStyle/>
          <a:p>
            <a:r>
              <a:rPr lang="en-US" altLang="zh-CN" sz="1400" b="1" dirty="0"/>
              <a:t>3. Server properties configuration</a:t>
            </a:r>
          </a:p>
          <a:p>
            <a:r>
              <a:rPr lang="en-US" altLang="zh-CN" sz="1400" dirty="0"/>
              <a:t>Key in the server url: </a:t>
            </a:r>
            <a:r>
              <a:rPr lang="en-US" altLang="zh-CN" sz="1400" b="1" i="1" dirty="0"/>
              <a:t>http://api.cet-global.com/</a:t>
            </a:r>
          </a:p>
          <a:p>
            <a:r>
              <a:rPr lang="en-US" altLang="zh-CN" sz="1400" dirty="0"/>
              <a:t>Key in Enterprise ID: </a:t>
            </a:r>
            <a:r>
              <a:rPr lang="en-US" altLang="zh-CN" sz="1400" i="1" dirty="0">
                <a:solidFill>
                  <a:schemeClr val="bg2"/>
                </a:solidFill>
              </a:rPr>
              <a:t>Provided by CET IBD</a:t>
            </a:r>
            <a:endParaRPr lang="en-US" altLang="zh-CN" sz="1400" dirty="0"/>
          </a:p>
          <a:p>
            <a:r>
              <a:rPr lang="en-US" altLang="zh-CN" sz="1400" dirty="0"/>
              <a:t>Key in Secret Key: </a:t>
            </a:r>
            <a:r>
              <a:rPr lang="en-US" altLang="zh-CN" sz="1400" i="1" dirty="0">
                <a:solidFill>
                  <a:schemeClr val="bg2"/>
                </a:solidFill>
                <a:sym typeface="+mn-ea"/>
              </a:rPr>
              <a:t>Provided by CET IBD</a:t>
            </a:r>
          </a:p>
          <a:p>
            <a:r>
              <a:rPr lang="en-US" altLang="zh-CN" sz="1400" dirty="0">
                <a:sym typeface="+mn-ea"/>
              </a:rPr>
              <a:t>Enable the Heartbeat Message if necessary.</a:t>
            </a:r>
            <a:endParaRPr lang="zh-CN" altLang="en-US" sz="1400" b="1" i="1" dirty="0" err="1">
              <a:sym typeface="+mn-ea"/>
            </a:endParaRPr>
          </a:p>
          <a:p>
            <a:r>
              <a:rPr lang="en-US" altLang="zh-CN" sz="1400" dirty="0">
                <a:sym typeface="+mn-ea"/>
              </a:rPr>
              <a:t>Click </a:t>
            </a:r>
            <a:r>
              <a:rPr lang="en-US" altLang="zh-CN" sz="1400" i="1" dirty="0">
                <a:sym typeface="+mn-ea"/>
              </a:rPr>
              <a:t>Save</a:t>
            </a:r>
            <a:r>
              <a:rPr lang="en-US" altLang="zh-CN" sz="1400" dirty="0">
                <a:sym typeface="+mn-ea"/>
              </a:rPr>
              <a:t> to save.</a:t>
            </a:r>
          </a:p>
          <a:p>
            <a:endParaRPr lang="en-US" altLang="zh-CN" sz="1400" dirty="0">
              <a:sym typeface="+mn-ea"/>
            </a:endParaRPr>
          </a:p>
          <a:p>
            <a:endParaRPr lang="zh-CN" altLang="en-US" sz="1400" dirty="0" err="1">
              <a:solidFill>
                <a:schemeClr val="tx1"/>
              </a:solidFill>
            </a:endParaRPr>
          </a:p>
        </p:txBody>
      </p:sp>
      <p:pic>
        <p:nvPicPr>
          <p:cNvPr id="7" name="图片 6"/>
          <p:cNvPicPr>
            <a:picLocks noChangeAspect="1"/>
          </p:cNvPicPr>
          <p:nvPr/>
        </p:nvPicPr>
        <p:blipFill>
          <a:blip r:embed="rId2"/>
          <a:stretch>
            <a:fillRect/>
          </a:stretch>
        </p:blipFill>
        <p:spPr>
          <a:xfrm>
            <a:off x="506730" y="677545"/>
            <a:ext cx="5307912" cy="3960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sym typeface="+mn-ea"/>
              </a:rPr>
              <a:t>PecWhatsApp Client Configuration</a:t>
            </a:r>
            <a:endParaRPr lang="en-US" altLang="zh-CN" cap="none" dirty="0">
              <a:solidFill>
                <a:srgbClr val="59B433"/>
              </a:solidFill>
              <a:uFillTx/>
            </a:endParaRPr>
          </a:p>
        </p:txBody>
      </p:sp>
      <p:sp>
        <p:nvSpPr>
          <p:cNvPr id="3" name="文本占位符 2"/>
          <p:cNvSpPr>
            <a:spLocks noGrp="1"/>
          </p:cNvSpPr>
          <p:nvPr>
            <p:ph type="body" idx="1"/>
          </p:nvPr>
        </p:nvSpPr>
        <p:spPr/>
        <p:txBody>
          <a:bodyPr/>
          <a:lstStyle/>
          <a:p>
            <a:endParaRPr lang="en-US" altLang="zh-CN" dirty="0"/>
          </a:p>
          <a:p>
            <a:endParaRPr lang="en-US" altLang="zh-CN" dirty="0"/>
          </a:p>
        </p:txBody>
      </p:sp>
      <p:sp>
        <p:nvSpPr>
          <p:cNvPr id="10" name="文本框 9"/>
          <p:cNvSpPr txBox="1"/>
          <p:nvPr/>
        </p:nvSpPr>
        <p:spPr>
          <a:xfrm>
            <a:off x="6190615" y="677545"/>
            <a:ext cx="5396230" cy="1993900"/>
          </a:xfrm>
          <a:prstGeom prst="rect">
            <a:avLst/>
          </a:prstGeom>
          <a:noFill/>
        </p:spPr>
        <p:txBody>
          <a:bodyPr wrap="square" lIns="0" tIns="0" rIns="0" bIns="0" rtlCol="0">
            <a:noAutofit/>
          </a:bodyPr>
          <a:lstStyle/>
          <a:p>
            <a:r>
              <a:rPr lang="en-US" altLang="zh-CN" sz="1400" b="1" dirty="0"/>
              <a:t>4. Add receiver</a:t>
            </a:r>
          </a:p>
          <a:p>
            <a:r>
              <a:rPr lang="en-US" altLang="zh-CN" sz="1400" dirty="0"/>
              <a:t>Click Add... to add receiver</a:t>
            </a:r>
          </a:p>
          <a:p>
            <a:r>
              <a:rPr lang="en-US" altLang="zh-CN" sz="1400" dirty="0"/>
              <a:t>Select the region code, input phone number and receiver name, click Add to add the new receiver.</a:t>
            </a:r>
          </a:p>
          <a:p>
            <a:endParaRPr lang="en-US" altLang="zh-CN" sz="1400" dirty="0"/>
          </a:p>
          <a:p>
            <a:r>
              <a:rPr lang="en-US" altLang="zh-CN" sz="1400" dirty="0">
                <a:solidFill>
                  <a:schemeClr val="tx1"/>
                </a:solidFill>
                <a:sym typeface="+mn-ea"/>
              </a:rPr>
              <a:t>Note: The phone number region is controlled by PecWhatsApp Server, if you need to send the WhatsApp message to other countries out of region, </a:t>
            </a:r>
            <a:r>
              <a:rPr lang="en-HK" altLang="zh-CN" sz="1400" dirty="0">
                <a:solidFill>
                  <a:schemeClr val="tx1"/>
                </a:solidFill>
                <a:sym typeface="+mn-ea"/>
              </a:rPr>
              <a:t>please state that clearly in your PO beforehand</a:t>
            </a:r>
            <a:r>
              <a:rPr lang="en-HK" altLang="zh-CN" sz="1400" dirty="0">
                <a:sym typeface="+mn-ea"/>
              </a:rPr>
              <a:t>.</a:t>
            </a:r>
            <a:endParaRPr lang="en-US" altLang="zh-CN" sz="1400" dirty="0">
              <a:solidFill>
                <a:schemeClr val="tx1"/>
              </a:solidFill>
            </a:endParaRPr>
          </a:p>
          <a:p>
            <a:endParaRPr lang="en-US" altLang="zh-CN" sz="1400" dirty="0">
              <a:solidFill>
                <a:schemeClr val="tx1"/>
              </a:solidFill>
            </a:endParaRPr>
          </a:p>
        </p:txBody>
      </p:sp>
      <p:pic>
        <p:nvPicPr>
          <p:cNvPr id="4" name="图片 3"/>
          <p:cNvPicPr>
            <a:picLocks noChangeAspect="1"/>
          </p:cNvPicPr>
          <p:nvPr/>
        </p:nvPicPr>
        <p:blipFill>
          <a:blip r:embed="rId2">
            <a:extLst>
              <a:ext uri="{28A0092B-C50C-407E-A947-70E740481C1C}">
                <a14:useLocalDpi xmlns:a14="http://schemas.microsoft.com/office/drawing/2010/main" val="0"/>
              </a:ext>
            </a:extLst>
          </a:blip>
          <a:srcRect/>
          <a:stretch/>
        </p:blipFill>
        <p:spPr>
          <a:xfrm>
            <a:off x="508211" y="677545"/>
            <a:ext cx="5312492" cy="3960000"/>
          </a:xfrm>
          <a:prstGeom prst="rect">
            <a:avLst/>
          </a:prstGeom>
        </p:spPr>
      </p:pic>
      <p:sp>
        <p:nvSpPr>
          <p:cNvPr id="6" name="矩形 5"/>
          <p:cNvSpPr/>
          <p:nvPr/>
        </p:nvSpPr>
        <p:spPr>
          <a:xfrm>
            <a:off x="2227580" y="2272030"/>
            <a:ext cx="490220" cy="207010"/>
          </a:xfrm>
          <a:prstGeom prst="rect">
            <a:avLst/>
          </a:prstGeom>
          <a:noFill/>
          <a:ln>
            <a:solidFill>
              <a:srgbClr val="FFC000"/>
            </a:solidFill>
          </a:ln>
          <a:extLst>
            <a:ext uri="{909E8E84-426E-40DD-AFC4-6F175D3DCCD1}">
              <a14:hiddenFill xmlns:a14="http://schemas.microsoft.com/office/drawing/2010/main">
                <a:solidFill>
                  <a:schemeClr val="tx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err="1"/>
          </a:p>
        </p:txBody>
      </p:sp>
      <p:sp>
        <p:nvSpPr>
          <p:cNvPr id="7" name="矩形 6"/>
          <p:cNvSpPr/>
          <p:nvPr/>
        </p:nvSpPr>
        <p:spPr>
          <a:xfrm>
            <a:off x="2810510" y="3028315"/>
            <a:ext cx="2834005" cy="532765"/>
          </a:xfrm>
          <a:prstGeom prst="rect">
            <a:avLst/>
          </a:prstGeom>
          <a:noFill/>
          <a:ln>
            <a:solidFill>
              <a:srgbClr val="FFC000"/>
            </a:solidFill>
          </a:ln>
          <a:extLst>
            <a:ext uri="{909E8E84-426E-40DD-AFC4-6F175D3DCCD1}">
              <a14:hiddenFill xmlns:a14="http://schemas.microsoft.com/office/drawing/2010/main">
                <a:solidFill>
                  <a:schemeClr val="tx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err="1"/>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sym typeface="+mn-ea"/>
              </a:rPr>
              <a:t>PecWhatsApp Client Configuration</a:t>
            </a:r>
            <a:endParaRPr lang="en-US" altLang="zh-CN" cap="none" dirty="0">
              <a:solidFill>
                <a:srgbClr val="59B433"/>
              </a:solidFill>
              <a:uFillTx/>
            </a:endParaRPr>
          </a:p>
        </p:txBody>
      </p:sp>
      <p:sp>
        <p:nvSpPr>
          <p:cNvPr id="3" name="文本占位符 2"/>
          <p:cNvSpPr>
            <a:spLocks noGrp="1"/>
          </p:cNvSpPr>
          <p:nvPr>
            <p:ph type="body" idx="1"/>
          </p:nvPr>
        </p:nvSpPr>
        <p:spPr/>
        <p:txBody>
          <a:bodyPr/>
          <a:lstStyle/>
          <a:p>
            <a:endParaRPr lang="en-US" altLang="zh-CN" dirty="0"/>
          </a:p>
          <a:p>
            <a:endParaRPr lang="en-US" altLang="zh-CN" dirty="0"/>
          </a:p>
        </p:txBody>
      </p:sp>
      <p:sp>
        <p:nvSpPr>
          <p:cNvPr id="13" name="文本框 12"/>
          <p:cNvSpPr txBox="1"/>
          <p:nvPr/>
        </p:nvSpPr>
        <p:spPr>
          <a:xfrm>
            <a:off x="6219190" y="677545"/>
            <a:ext cx="5440045" cy="2084070"/>
          </a:xfrm>
          <a:prstGeom prst="rect">
            <a:avLst/>
          </a:prstGeom>
          <a:noFill/>
        </p:spPr>
        <p:txBody>
          <a:bodyPr wrap="square" lIns="0" tIns="0" rIns="0" bIns="0" rtlCol="0">
            <a:noAutofit/>
          </a:bodyPr>
          <a:lstStyle/>
          <a:p>
            <a:r>
              <a:rPr lang="en-US" sz="1400" b="1" dirty="0"/>
              <a:t>5. Select Receiver</a:t>
            </a:r>
          </a:p>
          <a:p>
            <a:r>
              <a:rPr lang="en-US" sz="1400" dirty="0"/>
              <a:t>Tick the message receiver and click OK to save.</a:t>
            </a:r>
          </a:p>
          <a:p>
            <a:endParaRPr lang="en-US" sz="1400" dirty="0"/>
          </a:p>
          <a:p>
            <a:r>
              <a:rPr lang="en-US" altLang="zh-CN" sz="1400" dirty="0">
                <a:sym typeface="+mn-ea"/>
              </a:rPr>
              <a:t>Note: If you need to remove a receiver, right click on the receiver and  the Remove button will pop up, then hit the Remove button to remove it.</a:t>
            </a:r>
          </a:p>
        </p:txBody>
      </p:sp>
      <p:pic>
        <p:nvPicPr>
          <p:cNvPr id="5" name="图片 4"/>
          <p:cNvPicPr>
            <a:picLocks noChangeAspect="1"/>
          </p:cNvPicPr>
          <p:nvPr/>
        </p:nvPicPr>
        <p:blipFill>
          <a:blip r:embed="rId2">
            <a:extLst>
              <a:ext uri="{28A0092B-C50C-407E-A947-70E740481C1C}">
                <a14:useLocalDpi xmlns:a14="http://schemas.microsoft.com/office/drawing/2010/main" val="0"/>
              </a:ext>
            </a:extLst>
          </a:blip>
          <a:srcRect/>
          <a:stretch/>
        </p:blipFill>
        <p:spPr>
          <a:xfrm>
            <a:off x="506730" y="677569"/>
            <a:ext cx="5300243" cy="3959951"/>
          </a:xfrm>
          <a:prstGeom prst="rect">
            <a:avLst/>
          </a:prstGeom>
        </p:spPr>
      </p:pic>
      <p:sp>
        <p:nvSpPr>
          <p:cNvPr id="14" name="矩形 13"/>
          <p:cNvSpPr/>
          <p:nvPr/>
        </p:nvSpPr>
        <p:spPr>
          <a:xfrm>
            <a:off x="4502785" y="3728085"/>
            <a:ext cx="554990" cy="255905"/>
          </a:xfrm>
          <a:prstGeom prst="rect">
            <a:avLst/>
          </a:prstGeom>
          <a:noFill/>
          <a:ln>
            <a:solidFill>
              <a:srgbClr val="FFC000"/>
            </a:solidFill>
          </a:ln>
          <a:extLst>
            <a:ext uri="{909E8E84-426E-40DD-AFC4-6F175D3DCCD1}">
              <a14:hiddenFill xmlns:a14="http://schemas.microsoft.com/office/drawing/2010/main">
                <a:solidFill>
                  <a:schemeClr val="tx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err="1"/>
          </a:p>
        </p:txBody>
      </p:sp>
      <p:sp>
        <p:nvSpPr>
          <p:cNvPr id="11" name="矩形 10"/>
          <p:cNvSpPr/>
          <p:nvPr/>
        </p:nvSpPr>
        <p:spPr>
          <a:xfrm>
            <a:off x="2790825" y="1195070"/>
            <a:ext cx="2623820" cy="532765"/>
          </a:xfrm>
          <a:prstGeom prst="rect">
            <a:avLst/>
          </a:prstGeom>
          <a:noFill/>
          <a:ln>
            <a:solidFill>
              <a:srgbClr val="FFC000"/>
            </a:solidFill>
          </a:ln>
          <a:extLst>
            <a:ext uri="{909E8E84-426E-40DD-AFC4-6F175D3DCCD1}">
              <a14:hiddenFill xmlns:a14="http://schemas.microsoft.com/office/drawing/2010/main">
                <a:solidFill>
                  <a:schemeClr val="tx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err="1"/>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sym typeface="+mn-ea"/>
              </a:rPr>
              <a:t>PecWhatsApp Client Configuration</a:t>
            </a:r>
            <a:endParaRPr lang="en-US" altLang="zh-CN" cap="none" dirty="0">
              <a:solidFill>
                <a:srgbClr val="59B433"/>
              </a:solidFill>
              <a:uFillTx/>
            </a:endParaRPr>
          </a:p>
        </p:txBody>
      </p:sp>
      <p:sp>
        <p:nvSpPr>
          <p:cNvPr id="3" name="文本占位符 2"/>
          <p:cNvSpPr>
            <a:spLocks noGrp="1"/>
          </p:cNvSpPr>
          <p:nvPr>
            <p:ph type="body" idx="1"/>
          </p:nvPr>
        </p:nvSpPr>
        <p:spPr/>
        <p:txBody>
          <a:bodyPr/>
          <a:lstStyle/>
          <a:p>
            <a:endParaRPr lang="en-US" altLang="zh-CN" dirty="0"/>
          </a:p>
          <a:p>
            <a:endParaRPr lang="en-US" altLang="zh-CN" dirty="0"/>
          </a:p>
        </p:txBody>
      </p:sp>
      <p:sp>
        <p:nvSpPr>
          <p:cNvPr id="10" name="文本框 9"/>
          <p:cNvSpPr txBox="1"/>
          <p:nvPr/>
        </p:nvSpPr>
        <p:spPr>
          <a:xfrm>
            <a:off x="506730" y="4843780"/>
            <a:ext cx="4573905" cy="531495"/>
          </a:xfrm>
          <a:prstGeom prst="rect">
            <a:avLst/>
          </a:prstGeom>
          <a:noFill/>
        </p:spPr>
        <p:txBody>
          <a:bodyPr wrap="square" lIns="0" tIns="0" rIns="0" bIns="0" rtlCol="0">
            <a:noAutofit/>
          </a:bodyPr>
          <a:lstStyle/>
          <a:p>
            <a:r>
              <a:rPr lang="en-US" altLang="zh-CN" sz="1400" b="1" dirty="0"/>
              <a:t>6. Node filter configuration</a:t>
            </a:r>
          </a:p>
          <a:p>
            <a:r>
              <a:rPr lang="en-US" altLang="zh-CN" sz="1400" dirty="0"/>
              <a:t>Tick the nodes that need monitoring with PecWhatsApp, click Save to save.</a:t>
            </a:r>
          </a:p>
        </p:txBody>
      </p:sp>
      <p:sp>
        <p:nvSpPr>
          <p:cNvPr id="13" name="文本框 12"/>
          <p:cNvSpPr txBox="1"/>
          <p:nvPr/>
        </p:nvSpPr>
        <p:spPr>
          <a:xfrm>
            <a:off x="6355080" y="4843780"/>
            <a:ext cx="5440045" cy="1739900"/>
          </a:xfrm>
          <a:prstGeom prst="rect">
            <a:avLst/>
          </a:prstGeom>
          <a:noFill/>
        </p:spPr>
        <p:txBody>
          <a:bodyPr wrap="square" lIns="0" tIns="0" rIns="0" bIns="0" rtlCol="0">
            <a:noAutofit/>
          </a:bodyPr>
          <a:lstStyle/>
          <a:p>
            <a:r>
              <a:rPr lang="en-US" altLang="zh-CN" sz="1400" b="1" dirty="0">
                <a:sym typeface="+mn-ea"/>
              </a:rPr>
              <a:t>7. Event filter configuration</a:t>
            </a:r>
          </a:p>
          <a:p>
            <a:r>
              <a:rPr lang="en-US" altLang="zh-CN" sz="1400" dirty="0">
                <a:sym typeface="+mn-ea"/>
              </a:rPr>
              <a:t>Tick the Event type and class that need to be monitored by PecWhatsApp.</a:t>
            </a:r>
          </a:p>
          <a:p>
            <a:r>
              <a:rPr lang="en-US" altLang="zh-CN" sz="1400" dirty="0">
                <a:sym typeface="+mn-ea"/>
              </a:rPr>
              <a:t>Check Send every event (</a:t>
            </a:r>
            <a:r>
              <a:rPr lang="en-US" altLang="zh-CN" sz="1400" b="1" dirty="0">
                <a:sym typeface="+mn-ea"/>
              </a:rPr>
              <a:t>Suggested</a:t>
            </a:r>
            <a:r>
              <a:rPr lang="en-US" altLang="zh-CN" sz="1400" dirty="0">
                <a:sym typeface="+mn-ea"/>
              </a:rPr>
              <a:t>).</a:t>
            </a:r>
          </a:p>
          <a:p>
            <a:r>
              <a:rPr lang="en-US" altLang="zh-CN" sz="1400" dirty="0">
                <a:sym typeface="+mn-ea"/>
              </a:rPr>
              <a:t>Click Save to save.</a:t>
            </a:r>
          </a:p>
          <a:p>
            <a:r>
              <a:rPr lang="en-US" altLang="zh-CN" sz="1400" dirty="0">
                <a:sym typeface="+mn-ea"/>
              </a:rPr>
              <a:t>Click Test to send test message.</a:t>
            </a:r>
          </a:p>
        </p:txBody>
      </p:sp>
      <p:pic>
        <p:nvPicPr>
          <p:cNvPr id="5" name="图片 4"/>
          <p:cNvPicPr>
            <a:picLocks noChangeAspect="1"/>
          </p:cNvPicPr>
          <p:nvPr/>
        </p:nvPicPr>
        <p:blipFill>
          <a:blip r:embed="rId2"/>
          <a:stretch>
            <a:fillRect/>
          </a:stretch>
        </p:blipFill>
        <p:spPr>
          <a:xfrm>
            <a:off x="506730" y="677545"/>
            <a:ext cx="5309936" cy="3960000"/>
          </a:xfrm>
          <a:prstGeom prst="rect">
            <a:avLst/>
          </a:prstGeom>
        </p:spPr>
      </p:pic>
      <p:sp>
        <p:nvSpPr>
          <p:cNvPr id="12" name="矩形 11"/>
          <p:cNvSpPr/>
          <p:nvPr/>
        </p:nvSpPr>
        <p:spPr>
          <a:xfrm>
            <a:off x="2305685" y="2675890"/>
            <a:ext cx="1369060" cy="264795"/>
          </a:xfrm>
          <a:prstGeom prst="rect">
            <a:avLst/>
          </a:prstGeom>
          <a:noFill/>
          <a:ln>
            <a:solidFill>
              <a:srgbClr val="FFC000"/>
            </a:solidFill>
          </a:ln>
          <a:extLst>
            <a:ext uri="{909E8E84-426E-40DD-AFC4-6F175D3DCCD1}">
              <a14:hiddenFill xmlns:a14="http://schemas.microsoft.com/office/drawing/2010/main">
                <a:solidFill>
                  <a:schemeClr val="tx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err="1"/>
          </a:p>
        </p:txBody>
      </p:sp>
      <p:pic>
        <p:nvPicPr>
          <p:cNvPr id="6" name="图片 5"/>
          <p:cNvPicPr>
            <a:picLocks noChangeAspect="1"/>
          </p:cNvPicPr>
          <p:nvPr/>
        </p:nvPicPr>
        <p:blipFill>
          <a:blip r:embed="rId3"/>
          <a:stretch>
            <a:fillRect/>
          </a:stretch>
        </p:blipFill>
        <p:spPr>
          <a:xfrm>
            <a:off x="6424930" y="677545"/>
            <a:ext cx="5300764" cy="3960000"/>
          </a:xfrm>
          <a:prstGeom prst="rect">
            <a:avLst/>
          </a:prstGeom>
        </p:spPr>
      </p:pic>
      <p:sp>
        <p:nvSpPr>
          <p:cNvPr id="16" name="矩形 15"/>
          <p:cNvSpPr/>
          <p:nvPr/>
        </p:nvSpPr>
        <p:spPr>
          <a:xfrm>
            <a:off x="8027035" y="1543050"/>
            <a:ext cx="1015365" cy="292735"/>
          </a:xfrm>
          <a:prstGeom prst="rect">
            <a:avLst/>
          </a:prstGeom>
          <a:noFill/>
          <a:ln>
            <a:solidFill>
              <a:srgbClr val="FFC000"/>
            </a:solidFill>
          </a:ln>
          <a:extLst>
            <a:ext uri="{909E8E84-426E-40DD-AFC4-6F175D3DCCD1}">
              <a14:hiddenFill xmlns:a14="http://schemas.microsoft.com/office/drawing/2010/main">
                <a:solidFill>
                  <a:schemeClr val="tx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err="1"/>
          </a:p>
        </p:txBody>
      </p:sp>
      <p:sp>
        <p:nvSpPr>
          <p:cNvPr id="17" name="矩形 16"/>
          <p:cNvSpPr/>
          <p:nvPr/>
        </p:nvSpPr>
        <p:spPr>
          <a:xfrm>
            <a:off x="8027035" y="3170555"/>
            <a:ext cx="3430270" cy="381000"/>
          </a:xfrm>
          <a:prstGeom prst="rect">
            <a:avLst/>
          </a:prstGeom>
          <a:noFill/>
          <a:ln>
            <a:solidFill>
              <a:srgbClr val="FFC000"/>
            </a:solidFill>
          </a:ln>
          <a:extLst>
            <a:ext uri="{909E8E84-426E-40DD-AFC4-6F175D3DCCD1}">
              <a14:hiddenFill xmlns:a14="http://schemas.microsoft.com/office/drawing/2010/main">
                <a:solidFill>
                  <a:schemeClr val="tx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err="1"/>
          </a:p>
        </p:txBody>
      </p:sp>
      <p:sp>
        <p:nvSpPr>
          <p:cNvPr id="18" name="矩形 17"/>
          <p:cNvSpPr/>
          <p:nvPr/>
        </p:nvSpPr>
        <p:spPr>
          <a:xfrm>
            <a:off x="9808210" y="3804920"/>
            <a:ext cx="1186815" cy="237490"/>
          </a:xfrm>
          <a:prstGeom prst="rect">
            <a:avLst/>
          </a:prstGeom>
          <a:noFill/>
          <a:ln>
            <a:solidFill>
              <a:srgbClr val="FFC000"/>
            </a:solidFill>
          </a:ln>
          <a:extLst>
            <a:ext uri="{909E8E84-426E-40DD-AFC4-6F175D3DCCD1}">
              <a14:hiddenFill xmlns:a14="http://schemas.microsoft.com/office/drawing/2010/main">
                <a:solidFill>
                  <a:schemeClr val="tx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err="1"/>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3405,&quot;width&quot;:7945}"/>
</p:tagLst>
</file>

<file path=ppt/tags/tag2.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2865,&quot;width&quot;:9330}"/>
</p:tagLst>
</file>

<file path=ppt/tags/tag3.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35100,&quot;width&quot;:16200}"/>
</p:tagLst>
</file>

<file path=ppt/tags/tag4.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8952,&quot;width&quot;:4135}"/>
</p:tagLst>
</file>

<file path=ppt/theme/theme1.xml><?xml version="1.0" encoding="utf-8"?>
<a:theme xmlns:a="http://schemas.openxmlformats.org/drawingml/2006/main" name="LEBEMAN">
  <a:themeElements>
    <a:clrScheme name="LEBEMAN">
      <a:dk1>
        <a:srgbClr val="09244C"/>
      </a:dk1>
      <a:lt1>
        <a:srgbClr val="FFFFFF"/>
      </a:lt1>
      <a:dk2>
        <a:srgbClr val="09244C"/>
      </a:dk2>
      <a:lt2>
        <a:srgbClr val="B3E900"/>
      </a:lt2>
      <a:accent1>
        <a:srgbClr val="009CDA"/>
      </a:accent1>
      <a:accent2>
        <a:srgbClr val="AED8EF"/>
      </a:accent2>
      <a:accent3>
        <a:srgbClr val="D9ECF8"/>
      </a:accent3>
      <a:accent4>
        <a:srgbClr val="C6C8CA"/>
      </a:accent4>
      <a:accent5>
        <a:srgbClr val="77787B"/>
      </a:accent5>
      <a:accent6>
        <a:srgbClr val="B3E900"/>
      </a:accent6>
      <a:hlink>
        <a:srgbClr val="B3E900"/>
      </a:hlink>
      <a:folHlink>
        <a:srgbClr val="77787B"/>
      </a:folHlink>
    </a:clrScheme>
    <a:fontScheme name="Segoe UI Semibold &amp; Regular">
      <a:majorFont>
        <a:latin typeface="Segoe UI Semibold"/>
        <a:ea typeface=""/>
        <a:cs typeface="Segoe UI Black"/>
      </a:majorFont>
      <a:minorFont>
        <a:latin typeface="Segoe UI"/>
        <a:ea typeface=""/>
        <a:cs typeface="Segoe UI"/>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tx1"/>
        </a:solidFill>
        <a:ln>
          <a:noFill/>
        </a:ln>
      </a:spPr>
      <a:bodyPr rtlCol="0" anchor="ctr"/>
      <a:lstStyle>
        <a:defPPr algn="ctr">
          <a:defRPr sz="14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bwMode="gray">
        <a:ln>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bwMode="gray">
        <a:noFill/>
      </a:spPr>
      <a:bodyPr wrap="square" lIns="0" tIns="0" rIns="0" bIns="0" rtlCol="0">
        <a:noAutofit/>
      </a:bodyPr>
      <a:lstStyle>
        <a:defPPr>
          <a:defRPr sz="1400" dirty="0" err="1"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12104</TotalTime>
  <Words>878</Words>
  <Application>Microsoft Office PowerPoint</Application>
  <PresentationFormat>Widescreen</PresentationFormat>
  <Paragraphs>87</Paragraphs>
  <Slides>18</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Calibri</vt:lpstr>
      <vt:lpstr>Open Sans</vt:lpstr>
      <vt:lpstr>Segoe UI</vt:lpstr>
      <vt:lpstr>Symbol</vt:lpstr>
      <vt:lpstr>LEBEMAN</vt:lpstr>
      <vt:lpstr>PecWhatsApp Introduction (End User Version) </vt:lpstr>
      <vt:lpstr>Content</vt:lpstr>
      <vt:lpstr>PowerPoint Presentation</vt:lpstr>
      <vt:lpstr>Preparation</vt:lpstr>
      <vt:lpstr>PecWhatsApp Client Configuration</vt:lpstr>
      <vt:lpstr>PecWhatsApp Client Configuration</vt:lpstr>
      <vt:lpstr>PecWhatsApp Client Configuration</vt:lpstr>
      <vt:lpstr>PecWhatsApp Client Configuration</vt:lpstr>
      <vt:lpstr>PecWhatsApp Client Configuration</vt:lpstr>
      <vt:lpstr>WhatsApp Message and Log</vt:lpstr>
      <vt:lpstr>WhatsApp Message and Log</vt:lpstr>
      <vt:lpstr>PowerPoint Presentation</vt:lpstr>
      <vt:lpstr>Briefing</vt:lpstr>
      <vt:lpstr>Login</vt:lpstr>
      <vt:lpstr>Account Overview</vt:lpstr>
      <vt:lpstr>Change Phone Number</vt:lpstr>
      <vt:lpstr>Change Password</vt:lpstr>
      <vt:lpstr>Alarm Record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空白演示</dc:title>
  <dc:creator>user</dc:creator>
  <cp:lastModifiedBy>user</cp:lastModifiedBy>
  <cp:revision>295</cp:revision>
  <dcterms:created xsi:type="dcterms:W3CDTF">2019-06-19T02:08:00Z</dcterms:created>
  <dcterms:modified xsi:type="dcterms:W3CDTF">2022-01-21T07:14:32Z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2052-11.1.0.11194</vt:lpwstr>
  </property>
  <property fmtid="{D5CDD505-2E9C-101B-9397-08002B2CF9AE}" pid="3" name="ICV">
    <vt:lpwstr>2F9FEF99A16E4DB2AA4FB8914ECE2A7A</vt:lpwstr>
  </property>
</Properties>
</file>